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  <p:sldMasterId id="2147483706" r:id="rId2"/>
  </p:sldMasterIdLst>
  <p:sldIdLst>
    <p:sldId id="256" r:id="rId3"/>
    <p:sldId id="262" r:id="rId4"/>
    <p:sldId id="258" r:id="rId5"/>
    <p:sldId id="259" r:id="rId6"/>
    <p:sldId id="260" r:id="rId7"/>
    <p:sldId id="263" r:id="rId8"/>
    <p:sldId id="261" r:id="rId9"/>
    <p:sldId id="271" r:id="rId10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C2E6AD79-5252-4DF5-AF23-7051FADB0EA5}">
          <p14:sldIdLst>
            <p14:sldId id="256"/>
            <p14:sldId id="262"/>
            <p14:sldId id="258"/>
            <p14:sldId id="259"/>
            <p14:sldId id="260"/>
            <p14:sldId id="263"/>
            <p14:sldId id="261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45" autoAdjust="0"/>
    <p:restoredTop sz="94676"/>
  </p:normalViewPr>
  <p:slideViewPr>
    <p:cSldViewPr snapToGrid="0">
      <p:cViewPr varScale="1">
        <p:scale>
          <a:sx n="78" d="100"/>
          <a:sy n="78" d="100"/>
        </p:scale>
        <p:origin x="95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image" Target="../media/image3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image" Target="../media/image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C26DC7-3208-465A-B436-AC1A09C1D306}" type="doc">
      <dgm:prSet loTypeId="urn:microsoft.com/office/officeart/2008/layout/AlternatingPictureBlocks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fr-FR"/>
        </a:p>
      </dgm:t>
    </dgm:pt>
    <dgm:pt modelId="{FBDBBAC4-1042-4627-8921-204A54F30439}">
      <dgm:prSet phldrT="[Texte]"/>
      <dgm:spPr/>
      <dgm:t>
        <a:bodyPr/>
        <a:lstStyle/>
        <a:p>
          <a:pPr>
            <a:buNone/>
          </a:pPr>
          <a:r>
            <a:rPr lang="fr-FR" sz="1700" dirty="0"/>
            <a:t>3 types systèmes de santé :</a:t>
          </a:r>
        </a:p>
      </dgm:t>
    </dgm:pt>
    <dgm:pt modelId="{3BB29ECD-B9FA-4675-B463-FF3BF892A58C}" type="parTrans" cxnId="{77C25BA0-1BD8-4010-9514-B72692FD669C}">
      <dgm:prSet/>
      <dgm:spPr/>
      <dgm:t>
        <a:bodyPr/>
        <a:lstStyle/>
        <a:p>
          <a:endParaRPr lang="fr-FR"/>
        </a:p>
      </dgm:t>
    </dgm:pt>
    <dgm:pt modelId="{D218553D-400D-40DE-AA2D-A19B6FF886CF}" type="sibTrans" cxnId="{77C25BA0-1BD8-4010-9514-B72692FD669C}">
      <dgm:prSet/>
      <dgm:spPr/>
      <dgm:t>
        <a:bodyPr/>
        <a:lstStyle/>
        <a:p>
          <a:endParaRPr lang="fr-FR"/>
        </a:p>
      </dgm:t>
    </dgm:pt>
    <dgm:pt modelId="{1C76CCA3-13B4-4F4F-8A98-C871540A78E1}">
      <dgm:prSet phldrT="[Texte]"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800" b="0" dirty="0"/>
            <a:t>Nationaux</a:t>
          </a:r>
        </a:p>
      </dgm:t>
    </dgm:pt>
    <dgm:pt modelId="{795F24AE-A15B-46E2-A5ED-B05F8B89FB49}" type="parTrans" cxnId="{A194E1E3-DD3B-4E9D-945A-A93595F62F36}">
      <dgm:prSet/>
      <dgm:spPr/>
      <dgm:t>
        <a:bodyPr/>
        <a:lstStyle/>
        <a:p>
          <a:endParaRPr lang="fr-FR"/>
        </a:p>
      </dgm:t>
    </dgm:pt>
    <dgm:pt modelId="{37F1BCB8-E754-4A13-8FC4-373DD313FE6E}" type="sibTrans" cxnId="{A194E1E3-DD3B-4E9D-945A-A93595F62F36}">
      <dgm:prSet/>
      <dgm:spPr/>
      <dgm:t>
        <a:bodyPr/>
        <a:lstStyle/>
        <a:p>
          <a:endParaRPr lang="fr-FR"/>
        </a:p>
      </dgm:t>
    </dgm:pt>
    <dgm:pt modelId="{7CDD2A84-95FF-4D8F-8E6D-4CE2925F3FF2}">
      <dgm:prSet phldrT="[Texte]"/>
      <dgm:spPr/>
      <dgm:t>
        <a:bodyPr/>
        <a:lstStyle/>
        <a:p>
          <a:pPr>
            <a:buNone/>
          </a:pPr>
          <a:r>
            <a:rPr lang="fr-FR" sz="1900" b="1" dirty="0"/>
            <a:t>Danemark :</a:t>
          </a:r>
          <a:endParaRPr lang="fr-FR" sz="1900" dirty="0"/>
        </a:p>
      </dgm:t>
    </dgm:pt>
    <dgm:pt modelId="{F4AFB239-35C0-4255-B72B-9C98E1F3E922}" type="parTrans" cxnId="{768C805E-94E7-4ECF-8AFB-DFCFAE65650B}">
      <dgm:prSet/>
      <dgm:spPr/>
      <dgm:t>
        <a:bodyPr/>
        <a:lstStyle/>
        <a:p>
          <a:endParaRPr lang="fr-FR"/>
        </a:p>
      </dgm:t>
    </dgm:pt>
    <dgm:pt modelId="{88980C5F-9F84-4181-B337-1BDB18909EFB}" type="sibTrans" cxnId="{768C805E-94E7-4ECF-8AFB-DFCFAE65650B}">
      <dgm:prSet/>
      <dgm:spPr/>
      <dgm:t>
        <a:bodyPr/>
        <a:lstStyle/>
        <a:p>
          <a:endParaRPr lang="fr-FR"/>
        </a:p>
      </dgm:t>
    </dgm:pt>
    <dgm:pt modelId="{0A7E7235-41B8-41B1-98A4-409C301E9AB9}">
      <dgm:prSet phldrT="[Texte]"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Système dit « d’assurance-maladie »</a:t>
          </a:r>
        </a:p>
      </dgm:t>
    </dgm:pt>
    <dgm:pt modelId="{946FC58F-D27F-4491-94F8-B2F54A958CFB}" type="parTrans" cxnId="{ABAB6976-0AA6-4688-A4D7-8072D00C11F7}">
      <dgm:prSet/>
      <dgm:spPr/>
      <dgm:t>
        <a:bodyPr/>
        <a:lstStyle/>
        <a:p>
          <a:endParaRPr lang="fr-FR"/>
        </a:p>
      </dgm:t>
    </dgm:pt>
    <dgm:pt modelId="{9C03A251-E567-4FAB-B205-67EE7CEBD607}" type="sibTrans" cxnId="{ABAB6976-0AA6-4688-A4D7-8072D00C11F7}">
      <dgm:prSet/>
      <dgm:spPr/>
      <dgm:t>
        <a:bodyPr/>
        <a:lstStyle/>
        <a:p>
          <a:endParaRPr lang="fr-FR"/>
        </a:p>
      </dgm:t>
    </dgm:pt>
    <dgm:pt modelId="{6B605ED3-2002-4A89-9D72-1659B8E8E91F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800" b="0" dirty="0"/>
            <a:t>Assurance-Maladie</a:t>
          </a:r>
        </a:p>
      </dgm:t>
    </dgm:pt>
    <dgm:pt modelId="{F831E769-442A-4B1C-B822-0FD3A34E4B0A}" type="parTrans" cxnId="{550661EE-9273-47E2-808C-432394D006B8}">
      <dgm:prSet/>
      <dgm:spPr/>
      <dgm:t>
        <a:bodyPr/>
        <a:lstStyle/>
        <a:p>
          <a:endParaRPr lang="fr-FR"/>
        </a:p>
      </dgm:t>
    </dgm:pt>
    <dgm:pt modelId="{4442E566-D31C-4FAF-845C-2CE1EF5B92F3}" type="sibTrans" cxnId="{550661EE-9273-47E2-808C-432394D006B8}">
      <dgm:prSet/>
      <dgm:spPr/>
      <dgm:t>
        <a:bodyPr/>
        <a:lstStyle/>
        <a:p>
          <a:endParaRPr lang="fr-FR"/>
        </a:p>
      </dgm:t>
    </dgm:pt>
    <dgm:pt modelId="{C544E6E9-7E0E-4B53-9A41-732245414CA6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800" b="0" dirty="0"/>
            <a:t>Libéraux</a:t>
          </a:r>
        </a:p>
      </dgm:t>
    </dgm:pt>
    <dgm:pt modelId="{6C564B58-649B-45B6-AAE0-F2BD4FA72B0E}" type="parTrans" cxnId="{DE1031EF-3880-44B8-BB33-D7CCCDE0E01D}">
      <dgm:prSet/>
      <dgm:spPr/>
      <dgm:t>
        <a:bodyPr/>
        <a:lstStyle/>
        <a:p>
          <a:endParaRPr lang="fr-FR"/>
        </a:p>
      </dgm:t>
    </dgm:pt>
    <dgm:pt modelId="{E37764A1-4F35-40FD-A34A-4B039A08B25F}" type="sibTrans" cxnId="{DE1031EF-3880-44B8-BB33-D7CCCDE0E01D}">
      <dgm:prSet/>
      <dgm:spPr/>
      <dgm:t>
        <a:bodyPr/>
        <a:lstStyle/>
        <a:p>
          <a:endParaRPr lang="fr-FR"/>
        </a:p>
      </dgm:t>
    </dgm:pt>
    <dgm:pt modelId="{EB69EA47-AC5E-4CA0-A518-317F13958132}">
      <dgm:prSet phldrT="[Texte]"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Système dit « national »</a:t>
          </a:r>
        </a:p>
      </dgm:t>
    </dgm:pt>
    <dgm:pt modelId="{57D93C25-4D0B-4444-9CE9-B06F75ACFB51}" type="parTrans" cxnId="{753D242F-06D0-4ED6-987F-2777F255A86B}">
      <dgm:prSet/>
      <dgm:spPr/>
      <dgm:t>
        <a:bodyPr/>
        <a:lstStyle/>
        <a:p>
          <a:endParaRPr lang="fr-FR"/>
        </a:p>
      </dgm:t>
    </dgm:pt>
    <dgm:pt modelId="{56A72431-D1FC-4A7C-9CF3-87BF2E51F0C2}" type="sibTrans" cxnId="{753D242F-06D0-4ED6-987F-2777F255A86B}">
      <dgm:prSet/>
      <dgm:spPr/>
      <dgm:t>
        <a:bodyPr/>
        <a:lstStyle/>
        <a:p>
          <a:endParaRPr lang="fr-FR"/>
        </a:p>
      </dgm:t>
    </dgm:pt>
    <dgm:pt modelId="{3BA55145-DD07-4352-A8D3-DFF767AF842A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Auparavant en retard en termes d’espérance de vie</a:t>
          </a:r>
        </a:p>
      </dgm:t>
    </dgm:pt>
    <dgm:pt modelId="{B371495C-E2EC-483B-A611-EE378D5833CF}" type="parTrans" cxnId="{26000341-929F-471C-90F8-157BCD2A6456}">
      <dgm:prSet/>
      <dgm:spPr/>
      <dgm:t>
        <a:bodyPr/>
        <a:lstStyle/>
        <a:p>
          <a:endParaRPr lang="fr-FR"/>
        </a:p>
      </dgm:t>
    </dgm:pt>
    <dgm:pt modelId="{960961F2-2B54-46A7-A854-11A602E79E96}" type="sibTrans" cxnId="{26000341-929F-471C-90F8-157BCD2A6456}">
      <dgm:prSet/>
      <dgm:spPr/>
      <dgm:t>
        <a:bodyPr/>
        <a:lstStyle/>
        <a:p>
          <a:endParaRPr lang="fr-FR"/>
        </a:p>
      </dgm:t>
    </dgm:pt>
    <dgm:pt modelId="{F039E8A1-C13C-4F55-B154-1F1E113D8C95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Mise en place d’actions permettant de rattraper ce retard</a:t>
          </a:r>
        </a:p>
      </dgm:t>
    </dgm:pt>
    <dgm:pt modelId="{A4DD7F73-E9E1-4420-B7A0-192674F314FD}" type="parTrans" cxnId="{2E923EDB-EBDE-4937-AE6C-726E4EC39E2C}">
      <dgm:prSet/>
      <dgm:spPr/>
      <dgm:t>
        <a:bodyPr/>
        <a:lstStyle/>
        <a:p>
          <a:endParaRPr lang="fr-FR"/>
        </a:p>
      </dgm:t>
    </dgm:pt>
    <dgm:pt modelId="{5E22249A-86C6-44C2-8933-FFD9B3A62B18}" type="sibTrans" cxnId="{2E923EDB-EBDE-4937-AE6C-726E4EC39E2C}">
      <dgm:prSet/>
      <dgm:spPr/>
      <dgm:t>
        <a:bodyPr/>
        <a:lstStyle/>
        <a:p>
          <a:endParaRPr lang="fr-FR"/>
        </a:p>
      </dgm:t>
    </dgm:pt>
    <dgm:pt modelId="{4A9D1C30-53E5-4898-9A65-58484FEAF65B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Part très importante du PIB injectée dans le système de santé</a:t>
          </a:r>
        </a:p>
      </dgm:t>
    </dgm:pt>
    <dgm:pt modelId="{2026174B-EAFD-49E5-B37D-191A11D02C80}" type="parTrans" cxnId="{84C56EC0-BD0D-4D79-A907-3373306F7D8E}">
      <dgm:prSet/>
      <dgm:spPr/>
      <dgm:t>
        <a:bodyPr/>
        <a:lstStyle/>
        <a:p>
          <a:endParaRPr lang="fr-FR"/>
        </a:p>
      </dgm:t>
    </dgm:pt>
    <dgm:pt modelId="{976D8DF0-DBC1-4CF6-A591-84BE283F934A}" type="sibTrans" cxnId="{84C56EC0-BD0D-4D79-A907-3373306F7D8E}">
      <dgm:prSet/>
      <dgm:spPr/>
      <dgm:t>
        <a:bodyPr/>
        <a:lstStyle/>
        <a:p>
          <a:endParaRPr lang="fr-FR"/>
        </a:p>
      </dgm:t>
    </dgm:pt>
    <dgm:pt modelId="{8E67B91A-6CA4-4C33-BCD6-ABEA604F00E8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Amélioration globale des conditions de santé de la population</a:t>
          </a:r>
        </a:p>
      </dgm:t>
    </dgm:pt>
    <dgm:pt modelId="{C2392AF5-A342-4FFC-B476-86F012DE51B6}" type="parTrans" cxnId="{034A42C2-9B5A-4CF2-91A1-0B728103A13C}">
      <dgm:prSet/>
      <dgm:spPr/>
      <dgm:t>
        <a:bodyPr/>
        <a:lstStyle/>
        <a:p>
          <a:endParaRPr lang="fr-FR"/>
        </a:p>
      </dgm:t>
    </dgm:pt>
    <dgm:pt modelId="{D9507E6F-5302-4948-8AD4-D3739A52B380}" type="sibTrans" cxnId="{034A42C2-9B5A-4CF2-91A1-0B728103A13C}">
      <dgm:prSet/>
      <dgm:spPr/>
      <dgm:t>
        <a:bodyPr/>
        <a:lstStyle/>
        <a:p>
          <a:endParaRPr lang="fr-FR"/>
        </a:p>
      </dgm:t>
    </dgm:pt>
    <dgm:pt modelId="{30F621C6-AE52-4900-8BC7-3FC73BB106A8}">
      <dgm:prSet phldrT="[Texte]"/>
      <dgm:spPr/>
      <dgm:t>
        <a:bodyPr/>
        <a:lstStyle/>
        <a:p>
          <a:pPr>
            <a:buNone/>
          </a:pPr>
          <a:r>
            <a:rPr lang="fr-FR" sz="1900" b="1" dirty="0"/>
            <a:t>Autriche : </a:t>
          </a:r>
          <a:endParaRPr lang="fr-FR" sz="1900" dirty="0"/>
        </a:p>
      </dgm:t>
    </dgm:pt>
    <dgm:pt modelId="{900016D8-2AE7-419E-BD2D-C68D3B9949AC}" type="parTrans" cxnId="{23278ED7-DF57-4C1E-953F-EE058F5B90F0}">
      <dgm:prSet/>
      <dgm:spPr/>
      <dgm:t>
        <a:bodyPr/>
        <a:lstStyle/>
        <a:p>
          <a:endParaRPr lang="fr-FR"/>
        </a:p>
      </dgm:t>
    </dgm:pt>
    <dgm:pt modelId="{1CBED4D0-01EA-434D-B25A-1B7A128F7A4B}" type="sibTrans" cxnId="{23278ED7-DF57-4C1E-953F-EE058F5B90F0}">
      <dgm:prSet/>
      <dgm:spPr/>
      <dgm:t>
        <a:bodyPr/>
        <a:lstStyle/>
        <a:p>
          <a:endParaRPr lang="fr-FR"/>
        </a:p>
      </dgm:t>
    </dgm:pt>
    <dgm:pt modelId="{AA4C8282-72F6-4272-A0B5-951595380F3E}" type="pres">
      <dgm:prSet presAssocID="{37C26DC7-3208-465A-B436-AC1A09C1D306}" presName="linearFlow" presStyleCnt="0">
        <dgm:presLayoutVars>
          <dgm:dir/>
          <dgm:resizeHandles val="exact"/>
        </dgm:presLayoutVars>
      </dgm:prSet>
      <dgm:spPr/>
    </dgm:pt>
    <dgm:pt modelId="{9154297C-3C8A-4755-B43B-29A094C2C4FE}" type="pres">
      <dgm:prSet presAssocID="{FBDBBAC4-1042-4627-8921-204A54F30439}" presName="comp" presStyleCnt="0"/>
      <dgm:spPr/>
    </dgm:pt>
    <dgm:pt modelId="{ED63E4C6-F629-4372-81D2-5C25DC350BAF}" type="pres">
      <dgm:prSet presAssocID="{FBDBBAC4-1042-4627-8921-204A54F30439}" presName="rect2" presStyleLbl="node1" presStyleIdx="0" presStyleCnt="3" custScaleX="132687" custLinFactNeighborX="14911" custLinFactNeighborY="15760">
        <dgm:presLayoutVars>
          <dgm:bulletEnabled val="1"/>
        </dgm:presLayoutVars>
      </dgm:prSet>
      <dgm:spPr/>
    </dgm:pt>
    <dgm:pt modelId="{395499AB-3438-4C88-820A-F6F2F7DDF387}" type="pres">
      <dgm:prSet presAssocID="{FBDBBAC4-1042-4627-8921-204A54F30439}" presName="rect1" presStyleLbl="lnNode1" presStyleIdx="0" presStyleCnt="3" custLinFactNeighborX="130" custLinFactNeighborY="1576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</dgm:spPr>
    </dgm:pt>
    <dgm:pt modelId="{0DDFB2CD-E329-4738-873D-8ADA49AA7DEB}" type="pres">
      <dgm:prSet presAssocID="{D218553D-400D-40DE-AA2D-A19B6FF886CF}" presName="sibTrans" presStyleCnt="0"/>
      <dgm:spPr/>
    </dgm:pt>
    <dgm:pt modelId="{96D1A534-8807-4662-A243-A7FD00D2A683}" type="pres">
      <dgm:prSet presAssocID="{7CDD2A84-95FF-4D8F-8E6D-4CE2925F3FF2}" presName="comp" presStyleCnt="0"/>
      <dgm:spPr/>
    </dgm:pt>
    <dgm:pt modelId="{B654CBC2-BB43-4401-BE3C-C0E571775772}" type="pres">
      <dgm:prSet presAssocID="{7CDD2A84-95FF-4D8F-8E6D-4CE2925F3FF2}" presName="rect2" presStyleLbl="node1" presStyleIdx="1" presStyleCnt="3" custScaleX="131288" custLinFactNeighborX="-925" custLinFactNeighborY="9761">
        <dgm:presLayoutVars>
          <dgm:bulletEnabled val="1"/>
        </dgm:presLayoutVars>
      </dgm:prSet>
      <dgm:spPr/>
    </dgm:pt>
    <dgm:pt modelId="{7BAA017B-1C5A-41CC-821C-8E052E449158}" type="pres">
      <dgm:prSet presAssocID="{7CDD2A84-95FF-4D8F-8E6D-4CE2925F3FF2}" presName="rect1" presStyleLbl="lnNode1" presStyleIdx="1" presStyleCnt="3" custLinFactNeighborX="33722" custLinFactNeighborY="9761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</dgm:spPr>
    </dgm:pt>
    <dgm:pt modelId="{29387C6A-CFB1-4CCB-89A4-BE1D1DD6FE50}" type="pres">
      <dgm:prSet presAssocID="{88980C5F-9F84-4181-B337-1BDB18909EFB}" presName="sibTrans" presStyleCnt="0"/>
      <dgm:spPr/>
    </dgm:pt>
    <dgm:pt modelId="{5E579A18-0351-46A8-8D6C-D41D1D62EE04}" type="pres">
      <dgm:prSet presAssocID="{30F621C6-AE52-4900-8BC7-3FC73BB106A8}" presName="comp" presStyleCnt="0"/>
      <dgm:spPr/>
    </dgm:pt>
    <dgm:pt modelId="{C36EDCE2-FEAB-41E8-B2F0-C7F54CD63F5F}" type="pres">
      <dgm:prSet presAssocID="{30F621C6-AE52-4900-8BC7-3FC73BB106A8}" presName="rect2" presStyleLbl="node1" presStyleIdx="2" presStyleCnt="3" custScaleX="133868" custLinFactNeighborX="16155" custLinFactNeighborY="217">
        <dgm:presLayoutVars>
          <dgm:bulletEnabled val="1"/>
        </dgm:presLayoutVars>
      </dgm:prSet>
      <dgm:spPr/>
    </dgm:pt>
    <dgm:pt modelId="{30C9E384-0D70-47A1-B9ED-493299B5CFB6}" type="pres">
      <dgm:prSet presAssocID="{30F621C6-AE52-4900-8BC7-3FC73BB106A8}" presName="rect1" presStyleLbl="ln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</dgm:ptLst>
  <dgm:cxnLst>
    <dgm:cxn modelId="{0022CF05-A574-470B-865C-8DD2EBF06AA1}" type="presOf" srcId="{3BA55145-DD07-4352-A8D3-DFF767AF842A}" destId="{B654CBC2-BB43-4401-BE3C-C0E571775772}" srcOrd="0" destOrd="2" presId="urn:microsoft.com/office/officeart/2008/layout/AlternatingPictureBlocks"/>
    <dgm:cxn modelId="{14B0CA27-7AF5-4726-B97B-9814A8724176}" type="presOf" srcId="{FBDBBAC4-1042-4627-8921-204A54F30439}" destId="{ED63E4C6-F629-4372-81D2-5C25DC350BAF}" srcOrd="0" destOrd="0" presId="urn:microsoft.com/office/officeart/2008/layout/AlternatingPictureBlocks"/>
    <dgm:cxn modelId="{1572272D-64F1-4B39-9F6D-51F0F42BB1CC}" type="presOf" srcId="{EB69EA47-AC5E-4CA0-A518-317F13958132}" destId="{B654CBC2-BB43-4401-BE3C-C0E571775772}" srcOrd="0" destOrd="1" presId="urn:microsoft.com/office/officeart/2008/layout/AlternatingPictureBlocks"/>
    <dgm:cxn modelId="{753D242F-06D0-4ED6-987F-2777F255A86B}" srcId="{7CDD2A84-95FF-4D8F-8E6D-4CE2925F3FF2}" destId="{EB69EA47-AC5E-4CA0-A518-317F13958132}" srcOrd="0" destOrd="0" parTransId="{57D93C25-4D0B-4444-9CE9-B06F75ACFB51}" sibTransId="{56A72431-D1FC-4A7C-9CF3-87BF2E51F0C2}"/>
    <dgm:cxn modelId="{5C58225D-A990-456F-99A7-5A57E9E49080}" type="presOf" srcId="{8E67B91A-6CA4-4C33-BCD6-ABEA604F00E8}" destId="{C36EDCE2-FEAB-41E8-B2F0-C7F54CD63F5F}" srcOrd="0" destOrd="3" presId="urn:microsoft.com/office/officeart/2008/layout/AlternatingPictureBlocks"/>
    <dgm:cxn modelId="{768C805E-94E7-4ECF-8AFB-DFCFAE65650B}" srcId="{37C26DC7-3208-465A-B436-AC1A09C1D306}" destId="{7CDD2A84-95FF-4D8F-8E6D-4CE2925F3FF2}" srcOrd="1" destOrd="0" parTransId="{F4AFB239-35C0-4255-B72B-9C98E1F3E922}" sibTransId="{88980C5F-9F84-4181-B337-1BDB18909EFB}"/>
    <dgm:cxn modelId="{26000341-929F-471C-90F8-157BCD2A6456}" srcId="{7CDD2A84-95FF-4D8F-8E6D-4CE2925F3FF2}" destId="{3BA55145-DD07-4352-A8D3-DFF767AF842A}" srcOrd="1" destOrd="0" parTransId="{B371495C-E2EC-483B-A611-EE378D5833CF}" sibTransId="{960961F2-2B54-46A7-A854-11A602E79E96}"/>
    <dgm:cxn modelId="{603DC241-1FAE-4150-8914-F1738B771928}" type="presOf" srcId="{7CDD2A84-95FF-4D8F-8E6D-4CE2925F3FF2}" destId="{B654CBC2-BB43-4401-BE3C-C0E571775772}" srcOrd="0" destOrd="0" presId="urn:microsoft.com/office/officeart/2008/layout/AlternatingPictureBlocks"/>
    <dgm:cxn modelId="{701C7945-69EA-4200-9705-25DD62665C5E}" type="presOf" srcId="{F039E8A1-C13C-4F55-B154-1F1E113D8C95}" destId="{B654CBC2-BB43-4401-BE3C-C0E571775772}" srcOrd="0" destOrd="3" presId="urn:microsoft.com/office/officeart/2008/layout/AlternatingPictureBlocks"/>
    <dgm:cxn modelId="{3DAE4E6B-E60C-4691-A8A3-66A4D99212C2}" type="presOf" srcId="{37C26DC7-3208-465A-B436-AC1A09C1D306}" destId="{AA4C8282-72F6-4272-A0B5-951595380F3E}" srcOrd="0" destOrd="0" presId="urn:microsoft.com/office/officeart/2008/layout/AlternatingPictureBlocks"/>
    <dgm:cxn modelId="{ABAB6976-0AA6-4688-A4D7-8072D00C11F7}" srcId="{30F621C6-AE52-4900-8BC7-3FC73BB106A8}" destId="{0A7E7235-41B8-41B1-98A4-409C301E9AB9}" srcOrd="0" destOrd="0" parTransId="{946FC58F-D27F-4491-94F8-B2F54A958CFB}" sibTransId="{9C03A251-E567-4FAB-B205-67EE7CEBD607}"/>
    <dgm:cxn modelId="{1C5D8C8F-F5AE-44E1-9387-C0C7359B2D9A}" type="presOf" srcId="{4A9D1C30-53E5-4898-9A65-58484FEAF65B}" destId="{C36EDCE2-FEAB-41E8-B2F0-C7F54CD63F5F}" srcOrd="0" destOrd="2" presId="urn:microsoft.com/office/officeart/2008/layout/AlternatingPictureBlocks"/>
    <dgm:cxn modelId="{77C25BA0-1BD8-4010-9514-B72692FD669C}" srcId="{37C26DC7-3208-465A-B436-AC1A09C1D306}" destId="{FBDBBAC4-1042-4627-8921-204A54F30439}" srcOrd="0" destOrd="0" parTransId="{3BB29ECD-B9FA-4675-B463-FF3BF892A58C}" sibTransId="{D218553D-400D-40DE-AA2D-A19B6FF886CF}"/>
    <dgm:cxn modelId="{AE420CAE-5F23-4584-B44E-3DA3021B63C5}" type="presOf" srcId="{C544E6E9-7E0E-4B53-9A41-732245414CA6}" destId="{ED63E4C6-F629-4372-81D2-5C25DC350BAF}" srcOrd="0" destOrd="3" presId="urn:microsoft.com/office/officeart/2008/layout/AlternatingPictureBlocks"/>
    <dgm:cxn modelId="{84C56EC0-BD0D-4D79-A907-3373306F7D8E}" srcId="{30F621C6-AE52-4900-8BC7-3FC73BB106A8}" destId="{4A9D1C30-53E5-4898-9A65-58484FEAF65B}" srcOrd="1" destOrd="0" parTransId="{2026174B-EAFD-49E5-B37D-191A11D02C80}" sibTransId="{976D8DF0-DBC1-4CF6-A591-84BE283F934A}"/>
    <dgm:cxn modelId="{034A42C2-9B5A-4CF2-91A1-0B728103A13C}" srcId="{30F621C6-AE52-4900-8BC7-3FC73BB106A8}" destId="{8E67B91A-6CA4-4C33-BCD6-ABEA604F00E8}" srcOrd="2" destOrd="0" parTransId="{C2392AF5-A342-4FFC-B476-86F012DE51B6}" sibTransId="{D9507E6F-5302-4948-8AD4-D3739A52B380}"/>
    <dgm:cxn modelId="{E9DE04CB-5DF2-41AA-97D1-A656FBD53340}" type="presOf" srcId="{6B605ED3-2002-4A89-9D72-1659B8E8E91F}" destId="{ED63E4C6-F629-4372-81D2-5C25DC350BAF}" srcOrd="0" destOrd="2" presId="urn:microsoft.com/office/officeart/2008/layout/AlternatingPictureBlocks"/>
    <dgm:cxn modelId="{23278ED7-DF57-4C1E-953F-EE058F5B90F0}" srcId="{37C26DC7-3208-465A-B436-AC1A09C1D306}" destId="{30F621C6-AE52-4900-8BC7-3FC73BB106A8}" srcOrd="2" destOrd="0" parTransId="{900016D8-2AE7-419E-BD2D-C68D3B9949AC}" sibTransId="{1CBED4D0-01EA-434D-B25A-1B7A128F7A4B}"/>
    <dgm:cxn modelId="{2E923EDB-EBDE-4937-AE6C-726E4EC39E2C}" srcId="{7CDD2A84-95FF-4D8F-8E6D-4CE2925F3FF2}" destId="{F039E8A1-C13C-4F55-B154-1F1E113D8C95}" srcOrd="2" destOrd="0" parTransId="{A4DD7F73-E9E1-4420-B7A0-192674F314FD}" sibTransId="{5E22249A-86C6-44C2-8933-FFD9B3A62B18}"/>
    <dgm:cxn modelId="{A194E1E3-DD3B-4E9D-945A-A93595F62F36}" srcId="{FBDBBAC4-1042-4627-8921-204A54F30439}" destId="{1C76CCA3-13B4-4F4F-8A98-C871540A78E1}" srcOrd="0" destOrd="0" parTransId="{795F24AE-A15B-46E2-A5ED-B05F8B89FB49}" sibTransId="{37F1BCB8-E754-4A13-8FC4-373DD313FE6E}"/>
    <dgm:cxn modelId="{8785D4E5-9480-420C-94A9-D873EFC15796}" type="presOf" srcId="{1C76CCA3-13B4-4F4F-8A98-C871540A78E1}" destId="{ED63E4C6-F629-4372-81D2-5C25DC350BAF}" srcOrd="0" destOrd="1" presId="urn:microsoft.com/office/officeart/2008/layout/AlternatingPictureBlocks"/>
    <dgm:cxn modelId="{4CB05AEB-1FB7-44B4-AC52-1739D12E5589}" type="presOf" srcId="{30F621C6-AE52-4900-8BC7-3FC73BB106A8}" destId="{C36EDCE2-FEAB-41E8-B2F0-C7F54CD63F5F}" srcOrd="0" destOrd="0" presId="urn:microsoft.com/office/officeart/2008/layout/AlternatingPictureBlocks"/>
    <dgm:cxn modelId="{550661EE-9273-47E2-808C-432394D006B8}" srcId="{FBDBBAC4-1042-4627-8921-204A54F30439}" destId="{6B605ED3-2002-4A89-9D72-1659B8E8E91F}" srcOrd="1" destOrd="0" parTransId="{F831E769-442A-4B1C-B822-0FD3A34E4B0A}" sibTransId="{4442E566-D31C-4FAF-845C-2CE1EF5B92F3}"/>
    <dgm:cxn modelId="{DE1031EF-3880-44B8-BB33-D7CCCDE0E01D}" srcId="{FBDBBAC4-1042-4627-8921-204A54F30439}" destId="{C544E6E9-7E0E-4B53-9A41-732245414CA6}" srcOrd="2" destOrd="0" parTransId="{6C564B58-649B-45B6-AAE0-F2BD4FA72B0E}" sibTransId="{E37764A1-4F35-40FD-A34A-4B039A08B25F}"/>
    <dgm:cxn modelId="{06FF76F0-9299-40B7-A3B9-B027F47D4299}" type="presOf" srcId="{0A7E7235-41B8-41B1-98A4-409C301E9AB9}" destId="{C36EDCE2-FEAB-41E8-B2F0-C7F54CD63F5F}" srcOrd="0" destOrd="1" presId="urn:microsoft.com/office/officeart/2008/layout/AlternatingPictureBlocks"/>
    <dgm:cxn modelId="{8841341A-2785-48D6-A6F8-EC5B8371E9C9}" type="presParOf" srcId="{AA4C8282-72F6-4272-A0B5-951595380F3E}" destId="{9154297C-3C8A-4755-B43B-29A094C2C4FE}" srcOrd="0" destOrd="0" presId="urn:microsoft.com/office/officeart/2008/layout/AlternatingPictureBlocks"/>
    <dgm:cxn modelId="{10D7215D-B697-41D4-9D23-7E877AAF89B4}" type="presParOf" srcId="{9154297C-3C8A-4755-B43B-29A094C2C4FE}" destId="{ED63E4C6-F629-4372-81D2-5C25DC350BAF}" srcOrd="0" destOrd="0" presId="urn:microsoft.com/office/officeart/2008/layout/AlternatingPictureBlocks"/>
    <dgm:cxn modelId="{A42047C1-F2F5-4C2C-ADCD-C1CA3B6D838C}" type="presParOf" srcId="{9154297C-3C8A-4755-B43B-29A094C2C4FE}" destId="{395499AB-3438-4C88-820A-F6F2F7DDF387}" srcOrd="1" destOrd="0" presId="urn:microsoft.com/office/officeart/2008/layout/AlternatingPictureBlocks"/>
    <dgm:cxn modelId="{886B3C77-7811-4E65-B6D5-FF229096E9A9}" type="presParOf" srcId="{AA4C8282-72F6-4272-A0B5-951595380F3E}" destId="{0DDFB2CD-E329-4738-873D-8ADA49AA7DEB}" srcOrd="1" destOrd="0" presId="urn:microsoft.com/office/officeart/2008/layout/AlternatingPictureBlocks"/>
    <dgm:cxn modelId="{9A0D928D-9364-4CF4-AAEB-6BD7E26F2B55}" type="presParOf" srcId="{AA4C8282-72F6-4272-A0B5-951595380F3E}" destId="{96D1A534-8807-4662-A243-A7FD00D2A683}" srcOrd="2" destOrd="0" presId="urn:microsoft.com/office/officeart/2008/layout/AlternatingPictureBlocks"/>
    <dgm:cxn modelId="{D57582D2-A1BE-42C0-9202-328F4CA9D1F3}" type="presParOf" srcId="{96D1A534-8807-4662-A243-A7FD00D2A683}" destId="{B654CBC2-BB43-4401-BE3C-C0E571775772}" srcOrd="0" destOrd="0" presId="urn:microsoft.com/office/officeart/2008/layout/AlternatingPictureBlocks"/>
    <dgm:cxn modelId="{116FA201-79F6-43C3-9944-75C4404501B0}" type="presParOf" srcId="{96D1A534-8807-4662-A243-A7FD00D2A683}" destId="{7BAA017B-1C5A-41CC-821C-8E052E449158}" srcOrd="1" destOrd="0" presId="urn:microsoft.com/office/officeart/2008/layout/AlternatingPictureBlocks"/>
    <dgm:cxn modelId="{B4308BA4-17F3-4923-BF3C-A6A2909932BA}" type="presParOf" srcId="{AA4C8282-72F6-4272-A0B5-951595380F3E}" destId="{29387C6A-CFB1-4CCB-89A4-BE1D1DD6FE50}" srcOrd="3" destOrd="0" presId="urn:microsoft.com/office/officeart/2008/layout/AlternatingPictureBlocks"/>
    <dgm:cxn modelId="{087966D8-632F-4241-9D0E-0D9CE73A0251}" type="presParOf" srcId="{AA4C8282-72F6-4272-A0B5-951595380F3E}" destId="{5E579A18-0351-46A8-8D6C-D41D1D62EE04}" srcOrd="4" destOrd="0" presId="urn:microsoft.com/office/officeart/2008/layout/AlternatingPictureBlocks"/>
    <dgm:cxn modelId="{767C922A-5B85-4C76-84CE-BAAD229D413F}" type="presParOf" srcId="{5E579A18-0351-46A8-8D6C-D41D1D62EE04}" destId="{C36EDCE2-FEAB-41E8-B2F0-C7F54CD63F5F}" srcOrd="0" destOrd="0" presId="urn:microsoft.com/office/officeart/2008/layout/AlternatingPictureBlocks"/>
    <dgm:cxn modelId="{F0C85359-E71A-4B16-A6C2-372F71E6A0B4}" type="presParOf" srcId="{5E579A18-0351-46A8-8D6C-D41D1D62EE04}" destId="{30C9E384-0D70-47A1-B9ED-493299B5CFB6}" srcOrd="1" destOrd="0" presId="urn:microsoft.com/office/officeart/2008/layout/AlternatingPictureBlock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1CAD9E0-CA22-4221-8F9D-47FB7344F0BF}" type="doc">
      <dgm:prSet loTypeId="urn:microsoft.com/office/officeart/2005/8/layout/vProcess5" loCatId="process" qsTypeId="urn:microsoft.com/office/officeart/2005/8/quickstyle/simple1" qsCatId="simple" csTypeId="urn:microsoft.com/office/officeart/2005/8/colors/accent0_1" csCatId="mainScheme" phldr="1"/>
      <dgm:spPr/>
    </dgm:pt>
    <dgm:pt modelId="{FCCFB870-B800-47BB-A587-C5369CBD7597}">
      <dgm:prSet phldrT="[Texte]"/>
      <dgm:spPr/>
      <dgm:t>
        <a:bodyPr/>
        <a:lstStyle/>
        <a:p>
          <a:r>
            <a:rPr lang="fr-FR" dirty="0"/>
            <a:t>Restructuration des politiques dans divers domaines</a:t>
          </a:r>
        </a:p>
      </dgm:t>
    </dgm:pt>
    <dgm:pt modelId="{FBA03F10-41CE-429C-8274-913F6F27E50F}" type="parTrans" cxnId="{C5C3136D-891F-48C7-9F0A-7DAA30A1F621}">
      <dgm:prSet/>
      <dgm:spPr/>
      <dgm:t>
        <a:bodyPr/>
        <a:lstStyle/>
        <a:p>
          <a:endParaRPr lang="fr-FR"/>
        </a:p>
      </dgm:t>
    </dgm:pt>
    <dgm:pt modelId="{34E72321-7468-42C4-B29D-D0CCFF3D61AF}" type="sibTrans" cxnId="{C5C3136D-891F-48C7-9F0A-7DAA30A1F621}">
      <dgm:prSet/>
      <dgm:spPr/>
      <dgm:t>
        <a:bodyPr/>
        <a:lstStyle/>
        <a:p>
          <a:endParaRPr lang="fr-FR"/>
        </a:p>
      </dgm:t>
    </dgm:pt>
    <dgm:pt modelId="{46A1F22D-47DC-4572-8D05-5BBA5A529A6A}">
      <dgm:prSet/>
      <dgm:spPr/>
      <dgm:t>
        <a:bodyPr/>
        <a:lstStyle/>
        <a:p>
          <a:r>
            <a:rPr lang="fr-FR" dirty="0"/>
            <a:t>Mise en place de politiques d’austérité et de libre-échange</a:t>
          </a:r>
        </a:p>
      </dgm:t>
    </dgm:pt>
    <dgm:pt modelId="{56185A03-1537-41C0-AC3A-0746BB04FCB3}" type="parTrans" cxnId="{58FE7F53-B405-4B0A-9B75-90929672AB0B}">
      <dgm:prSet/>
      <dgm:spPr/>
      <dgm:t>
        <a:bodyPr/>
        <a:lstStyle/>
        <a:p>
          <a:endParaRPr lang="fr-FR"/>
        </a:p>
      </dgm:t>
    </dgm:pt>
    <dgm:pt modelId="{3B062F0D-B5C9-4081-9A32-F4D6743DAA31}" type="sibTrans" cxnId="{58FE7F53-B405-4B0A-9B75-90929672AB0B}">
      <dgm:prSet/>
      <dgm:spPr/>
      <dgm:t>
        <a:bodyPr/>
        <a:lstStyle/>
        <a:p>
          <a:endParaRPr lang="fr-FR"/>
        </a:p>
      </dgm:t>
    </dgm:pt>
    <dgm:pt modelId="{10116BC5-5053-4D48-92FC-0D2C69441ABE}">
      <dgm:prSet/>
      <dgm:spPr/>
      <dgm:t>
        <a:bodyPr/>
        <a:lstStyle/>
        <a:p>
          <a:r>
            <a:rPr lang="fr-FR" dirty="0"/>
            <a:t>Conséquences : chômage, perte de pouvoir d’achat etc.</a:t>
          </a:r>
        </a:p>
      </dgm:t>
    </dgm:pt>
    <dgm:pt modelId="{581403F3-30A1-4D89-8E97-6862EBF7F963}" type="parTrans" cxnId="{0C1C437C-59C7-45A4-A7A7-F2D9C9D053CA}">
      <dgm:prSet/>
      <dgm:spPr/>
      <dgm:t>
        <a:bodyPr/>
        <a:lstStyle/>
        <a:p>
          <a:endParaRPr lang="fr-FR"/>
        </a:p>
      </dgm:t>
    </dgm:pt>
    <dgm:pt modelId="{771C2DBB-48C5-4CFC-940F-3C5C511F8D3C}" type="sibTrans" cxnId="{0C1C437C-59C7-45A4-A7A7-F2D9C9D053CA}">
      <dgm:prSet/>
      <dgm:spPr/>
      <dgm:t>
        <a:bodyPr/>
        <a:lstStyle/>
        <a:p>
          <a:endParaRPr lang="fr-FR"/>
        </a:p>
      </dgm:t>
    </dgm:pt>
    <dgm:pt modelId="{A5C2A541-7890-4632-B7E0-49DA668D2A1E}">
      <dgm:prSet/>
      <dgm:spPr/>
      <dgm:t>
        <a:bodyPr/>
        <a:lstStyle/>
        <a:p>
          <a:pPr>
            <a:buNone/>
          </a:pPr>
          <a:r>
            <a:rPr lang="fr-FR"/>
            <a:t>La crise de 2008 a mis en lumière les faiblesses des systèmes de santé nationaux.</a:t>
          </a:r>
          <a:endParaRPr lang="fr-FR" dirty="0"/>
        </a:p>
      </dgm:t>
    </dgm:pt>
    <dgm:pt modelId="{1F94CB20-75F2-4FA0-94C1-02401FB583A4}" type="parTrans" cxnId="{4648E530-B82B-4469-A1E9-83C078C0B664}">
      <dgm:prSet/>
      <dgm:spPr/>
      <dgm:t>
        <a:bodyPr/>
        <a:lstStyle/>
        <a:p>
          <a:endParaRPr lang="fr-FR"/>
        </a:p>
      </dgm:t>
    </dgm:pt>
    <dgm:pt modelId="{D472220D-2E96-4F24-9C43-3F8E5C2F386F}" type="sibTrans" cxnId="{4648E530-B82B-4469-A1E9-83C078C0B664}">
      <dgm:prSet/>
      <dgm:spPr/>
      <dgm:t>
        <a:bodyPr/>
        <a:lstStyle/>
        <a:p>
          <a:endParaRPr lang="fr-FR"/>
        </a:p>
      </dgm:t>
    </dgm:pt>
    <dgm:pt modelId="{B2DB5CA6-6E91-4FF5-8D65-42E9084BADC9}" type="pres">
      <dgm:prSet presAssocID="{B1CAD9E0-CA22-4221-8F9D-47FB7344F0BF}" presName="outerComposite" presStyleCnt="0">
        <dgm:presLayoutVars>
          <dgm:chMax val="5"/>
          <dgm:dir/>
          <dgm:resizeHandles val="exact"/>
        </dgm:presLayoutVars>
      </dgm:prSet>
      <dgm:spPr/>
    </dgm:pt>
    <dgm:pt modelId="{4CE8D132-8D00-4764-A1C0-3E342BADD8F0}" type="pres">
      <dgm:prSet presAssocID="{B1CAD9E0-CA22-4221-8F9D-47FB7344F0BF}" presName="dummyMaxCanvas" presStyleCnt="0">
        <dgm:presLayoutVars/>
      </dgm:prSet>
      <dgm:spPr/>
    </dgm:pt>
    <dgm:pt modelId="{6FB33C5E-5288-48EA-973B-9CBD3653CBF4}" type="pres">
      <dgm:prSet presAssocID="{B1CAD9E0-CA22-4221-8F9D-47FB7344F0BF}" presName="FourNodes_1" presStyleLbl="node1" presStyleIdx="0" presStyleCnt="4">
        <dgm:presLayoutVars>
          <dgm:bulletEnabled val="1"/>
        </dgm:presLayoutVars>
      </dgm:prSet>
      <dgm:spPr/>
    </dgm:pt>
    <dgm:pt modelId="{CCC5C2D9-5764-4852-A796-460B71E79A99}" type="pres">
      <dgm:prSet presAssocID="{B1CAD9E0-CA22-4221-8F9D-47FB7344F0BF}" presName="FourNodes_2" presStyleLbl="node1" presStyleIdx="1" presStyleCnt="4">
        <dgm:presLayoutVars>
          <dgm:bulletEnabled val="1"/>
        </dgm:presLayoutVars>
      </dgm:prSet>
      <dgm:spPr/>
    </dgm:pt>
    <dgm:pt modelId="{AFEA20D3-BCAE-4551-9452-3FB7189372AB}" type="pres">
      <dgm:prSet presAssocID="{B1CAD9E0-CA22-4221-8F9D-47FB7344F0BF}" presName="FourNodes_3" presStyleLbl="node1" presStyleIdx="2" presStyleCnt="4">
        <dgm:presLayoutVars>
          <dgm:bulletEnabled val="1"/>
        </dgm:presLayoutVars>
      </dgm:prSet>
      <dgm:spPr/>
    </dgm:pt>
    <dgm:pt modelId="{6F170302-F717-4961-B5D7-CB7DF4217720}" type="pres">
      <dgm:prSet presAssocID="{B1CAD9E0-CA22-4221-8F9D-47FB7344F0BF}" presName="FourNodes_4" presStyleLbl="node1" presStyleIdx="3" presStyleCnt="4">
        <dgm:presLayoutVars>
          <dgm:bulletEnabled val="1"/>
        </dgm:presLayoutVars>
      </dgm:prSet>
      <dgm:spPr/>
    </dgm:pt>
    <dgm:pt modelId="{232537D5-EE14-4233-99A5-58EBEFDCEEDA}" type="pres">
      <dgm:prSet presAssocID="{B1CAD9E0-CA22-4221-8F9D-47FB7344F0BF}" presName="FourConn_1-2" presStyleLbl="fgAccFollowNode1" presStyleIdx="0" presStyleCnt="3">
        <dgm:presLayoutVars>
          <dgm:bulletEnabled val="1"/>
        </dgm:presLayoutVars>
      </dgm:prSet>
      <dgm:spPr/>
    </dgm:pt>
    <dgm:pt modelId="{2934BB97-C92D-4BC3-A1D3-09F645000106}" type="pres">
      <dgm:prSet presAssocID="{B1CAD9E0-CA22-4221-8F9D-47FB7344F0BF}" presName="FourConn_2-3" presStyleLbl="fgAccFollowNode1" presStyleIdx="1" presStyleCnt="3">
        <dgm:presLayoutVars>
          <dgm:bulletEnabled val="1"/>
        </dgm:presLayoutVars>
      </dgm:prSet>
      <dgm:spPr/>
    </dgm:pt>
    <dgm:pt modelId="{5ADAD4DD-CE0F-439D-9ACC-7189077E44DE}" type="pres">
      <dgm:prSet presAssocID="{B1CAD9E0-CA22-4221-8F9D-47FB7344F0BF}" presName="FourConn_3-4" presStyleLbl="fgAccFollowNode1" presStyleIdx="2" presStyleCnt="3">
        <dgm:presLayoutVars>
          <dgm:bulletEnabled val="1"/>
        </dgm:presLayoutVars>
      </dgm:prSet>
      <dgm:spPr/>
    </dgm:pt>
    <dgm:pt modelId="{FF27185A-25A8-4648-854E-8CE8D82F2422}" type="pres">
      <dgm:prSet presAssocID="{B1CAD9E0-CA22-4221-8F9D-47FB7344F0BF}" presName="FourNodes_1_text" presStyleLbl="node1" presStyleIdx="3" presStyleCnt="4">
        <dgm:presLayoutVars>
          <dgm:bulletEnabled val="1"/>
        </dgm:presLayoutVars>
      </dgm:prSet>
      <dgm:spPr/>
    </dgm:pt>
    <dgm:pt modelId="{B2FFA530-00CE-4557-80DB-4070B9F09111}" type="pres">
      <dgm:prSet presAssocID="{B1CAD9E0-CA22-4221-8F9D-47FB7344F0BF}" presName="FourNodes_2_text" presStyleLbl="node1" presStyleIdx="3" presStyleCnt="4">
        <dgm:presLayoutVars>
          <dgm:bulletEnabled val="1"/>
        </dgm:presLayoutVars>
      </dgm:prSet>
      <dgm:spPr/>
    </dgm:pt>
    <dgm:pt modelId="{EF4A9765-A869-49A3-A5F7-550B675C7BAF}" type="pres">
      <dgm:prSet presAssocID="{B1CAD9E0-CA22-4221-8F9D-47FB7344F0BF}" presName="FourNodes_3_text" presStyleLbl="node1" presStyleIdx="3" presStyleCnt="4">
        <dgm:presLayoutVars>
          <dgm:bulletEnabled val="1"/>
        </dgm:presLayoutVars>
      </dgm:prSet>
      <dgm:spPr/>
    </dgm:pt>
    <dgm:pt modelId="{F3A07009-50E6-4400-BCA3-1397A816B34F}" type="pres">
      <dgm:prSet presAssocID="{B1CAD9E0-CA22-4221-8F9D-47FB7344F0BF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03859902-E72B-4035-8CA3-45490924CA49}" type="presOf" srcId="{3B062F0D-B5C9-4081-9A32-F4D6743DAA31}" destId="{2934BB97-C92D-4BC3-A1D3-09F645000106}" srcOrd="0" destOrd="0" presId="urn:microsoft.com/office/officeart/2005/8/layout/vProcess5"/>
    <dgm:cxn modelId="{CD2A0124-C54E-4432-BF85-2ED23BE01211}" type="presOf" srcId="{FCCFB870-B800-47BB-A587-C5369CBD7597}" destId="{FF27185A-25A8-4648-854E-8CE8D82F2422}" srcOrd="1" destOrd="0" presId="urn:microsoft.com/office/officeart/2005/8/layout/vProcess5"/>
    <dgm:cxn modelId="{F2616025-3A0D-4BE6-9C10-79F6DAFB46FF}" type="presOf" srcId="{10116BC5-5053-4D48-92FC-0D2C69441ABE}" destId="{AFEA20D3-BCAE-4551-9452-3FB7189372AB}" srcOrd="0" destOrd="0" presId="urn:microsoft.com/office/officeart/2005/8/layout/vProcess5"/>
    <dgm:cxn modelId="{4648E530-B82B-4469-A1E9-83C078C0B664}" srcId="{B1CAD9E0-CA22-4221-8F9D-47FB7344F0BF}" destId="{A5C2A541-7890-4632-B7E0-49DA668D2A1E}" srcOrd="3" destOrd="0" parTransId="{1F94CB20-75F2-4FA0-94C1-02401FB583A4}" sibTransId="{D472220D-2E96-4F24-9C43-3F8E5C2F386F}"/>
    <dgm:cxn modelId="{7ED6364C-3F84-42D3-933C-845B7B3741A1}" type="presOf" srcId="{46A1F22D-47DC-4572-8D05-5BBA5A529A6A}" destId="{B2FFA530-00CE-4557-80DB-4070B9F09111}" srcOrd="1" destOrd="0" presId="urn:microsoft.com/office/officeart/2005/8/layout/vProcess5"/>
    <dgm:cxn modelId="{C5C3136D-891F-48C7-9F0A-7DAA30A1F621}" srcId="{B1CAD9E0-CA22-4221-8F9D-47FB7344F0BF}" destId="{FCCFB870-B800-47BB-A587-C5369CBD7597}" srcOrd="0" destOrd="0" parTransId="{FBA03F10-41CE-429C-8274-913F6F27E50F}" sibTransId="{34E72321-7468-42C4-B29D-D0CCFF3D61AF}"/>
    <dgm:cxn modelId="{58FE7F53-B405-4B0A-9B75-90929672AB0B}" srcId="{B1CAD9E0-CA22-4221-8F9D-47FB7344F0BF}" destId="{46A1F22D-47DC-4572-8D05-5BBA5A529A6A}" srcOrd="1" destOrd="0" parTransId="{56185A03-1537-41C0-AC3A-0746BB04FCB3}" sibTransId="{3B062F0D-B5C9-4081-9A32-F4D6743DAA31}"/>
    <dgm:cxn modelId="{0C1C437C-59C7-45A4-A7A7-F2D9C9D053CA}" srcId="{B1CAD9E0-CA22-4221-8F9D-47FB7344F0BF}" destId="{10116BC5-5053-4D48-92FC-0D2C69441ABE}" srcOrd="2" destOrd="0" parTransId="{581403F3-30A1-4D89-8E97-6862EBF7F963}" sibTransId="{771C2DBB-48C5-4CFC-940F-3C5C511F8D3C}"/>
    <dgm:cxn modelId="{48F59A83-42C6-43D9-A7C1-FB59F4B81BD6}" type="presOf" srcId="{A5C2A541-7890-4632-B7E0-49DA668D2A1E}" destId="{6F170302-F717-4961-B5D7-CB7DF4217720}" srcOrd="0" destOrd="0" presId="urn:microsoft.com/office/officeart/2005/8/layout/vProcess5"/>
    <dgm:cxn modelId="{EE0B5D93-C93D-43C9-8B00-08107D4AD02E}" type="presOf" srcId="{10116BC5-5053-4D48-92FC-0D2C69441ABE}" destId="{EF4A9765-A869-49A3-A5F7-550B675C7BAF}" srcOrd="1" destOrd="0" presId="urn:microsoft.com/office/officeart/2005/8/layout/vProcess5"/>
    <dgm:cxn modelId="{FBD8589B-EB0D-48BC-BC28-081278FB6B50}" type="presOf" srcId="{771C2DBB-48C5-4CFC-940F-3C5C511F8D3C}" destId="{5ADAD4DD-CE0F-439D-9ACC-7189077E44DE}" srcOrd="0" destOrd="0" presId="urn:microsoft.com/office/officeart/2005/8/layout/vProcess5"/>
    <dgm:cxn modelId="{B62C5DB6-7676-4254-B29B-4BDC45366946}" type="presOf" srcId="{B1CAD9E0-CA22-4221-8F9D-47FB7344F0BF}" destId="{B2DB5CA6-6E91-4FF5-8D65-42E9084BADC9}" srcOrd="0" destOrd="0" presId="urn:microsoft.com/office/officeart/2005/8/layout/vProcess5"/>
    <dgm:cxn modelId="{869E2DCE-698F-44DF-8F76-0A1F3918FBCA}" type="presOf" srcId="{34E72321-7468-42C4-B29D-D0CCFF3D61AF}" destId="{232537D5-EE14-4233-99A5-58EBEFDCEEDA}" srcOrd="0" destOrd="0" presId="urn:microsoft.com/office/officeart/2005/8/layout/vProcess5"/>
    <dgm:cxn modelId="{F2E1A6D4-B37D-4F70-99FD-775469CD5FFE}" type="presOf" srcId="{A5C2A541-7890-4632-B7E0-49DA668D2A1E}" destId="{F3A07009-50E6-4400-BCA3-1397A816B34F}" srcOrd="1" destOrd="0" presId="urn:microsoft.com/office/officeart/2005/8/layout/vProcess5"/>
    <dgm:cxn modelId="{9874C8DF-C6A3-4139-9960-8A2C6D7B044A}" type="presOf" srcId="{46A1F22D-47DC-4572-8D05-5BBA5A529A6A}" destId="{CCC5C2D9-5764-4852-A796-460B71E79A99}" srcOrd="0" destOrd="0" presId="urn:microsoft.com/office/officeart/2005/8/layout/vProcess5"/>
    <dgm:cxn modelId="{DADD49F2-5D2B-40DD-B864-0851CFF710B9}" type="presOf" srcId="{FCCFB870-B800-47BB-A587-C5369CBD7597}" destId="{6FB33C5E-5288-48EA-973B-9CBD3653CBF4}" srcOrd="0" destOrd="0" presId="urn:microsoft.com/office/officeart/2005/8/layout/vProcess5"/>
    <dgm:cxn modelId="{F6D692ED-29D9-47E3-9FD3-8167AB9422C1}" type="presParOf" srcId="{B2DB5CA6-6E91-4FF5-8D65-42E9084BADC9}" destId="{4CE8D132-8D00-4764-A1C0-3E342BADD8F0}" srcOrd="0" destOrd="0" presId="urn:microsoft.com/office/officeart/2005/8/layout/vProcess5"/>
    <dgm:cxn modelId="{03FAD72A-C100-4839-A685-78648E5AC6C7}" type="presParOf" srcId="{B2DB5CA6-6E91-4FF5-8D65-42E9084BADC9}" destId="{6FB33C5E-5288-48EA-973B-9CBD3653CBF4}" srcOrd="1" destOrd="0" presId="urn:microsoft.com/office/officeart/2005/8/layout/vProcess5"/>
    <dgm:cxn modelId="{08B14435-E969-4C90-B9F5-27131976D537}" type="presParOf" srcId="{B2DB5CA6-6E91-4FF5-8D65-42E9084BADC9}" destId="{CCC5C2D9-5764-4852-A796-460B71E79A99}" srcOrd="2" destOrd="0" presId="urn:microsoft.com/office/officeart/2005/8/layout/vProcess5"/>
    <dgm:cxn modelId="{E1B0CA63-B224-4BAC-9CF6-D9F779990592}" type="presParOf" srcId="{B2DB5CA6-6E91-4FF5-8D65-42E9084BADC9}" destId="{AFEA20D3-BCAE-4551-9452-3FB7189372AB}" srcOrd="3" destOrd="0" presId="urn:microsoft.com/office/officeart/2005/8/layout/vProcess5"/>
    <dgm:cxn modelId="{CE8F627A-0023-48C0-A257-DBBD3BB6696B}" type="presParOf" srcId="{B2DB5CA6-6E91-4FF5-8D65-42E9084BADC9}" destId="{6F170302-F717-4961-B5D7-CB7DF4217720}" srcOrd="4" destOrd="0" presId="urn:microsoft.com/office/officeart/2005/8/layout/vProcess5"/>
    <dgm:cxn modelId="{F5399EF7-129D-4B8A-8759-1DB841DA426C}" type="presParOf" srcId="{B2DB5CA6-6E91-4FF5-8D65-42E9084BADC9}" destId="{232537D5-EE14-4233-99A5-58EBEFDCEEDA}" srcOrd="5" destOrd="0" presId="urn:microsoft.com/office/officeart/2005/8/layout/vProcess5"/>
    <dgm:cxn modelId="{865665D6-FF8B-4A90-AA0C-8BEE1AD81A1C}" type="presParOf" srcId="{B2DB5CA6-6E91-4FF5-8D65-42E9084BADC9}" destId="{2934BB97-C92D-4BC3-A1D3-09F645000106}" srcOrd="6" destOrd="0" presId="urn:microsoft.com/office/officeart/2005/8/layout/vProcess5"/>
    <dgm:cxn modelId="{AA2AB889-3230-4D61-A12D-975165C2B529}" type="presParOf" srcId="{B2DB5CA6-6E91-4FF5-8D65-42E9084BADC9}" destId="{5ADAD4DD-CE0F-439D-9ACC-7189077E44DE}" srcOrd="7" destOrd="0" presId="urn:microsoft.com/office/officeart/2005/8/layout/vProcess5"/>
    <dgm:cxn modelId="{87E4A5E7-A82B-40A8-97B3-F92C018FA0E9}" type="presParOf" srcId="{B2DB5CA6-6E91-4FF5-8D65-42E9084BADC9}" destId="{FF27185A-25A8-4648-854E-8CE8D82F2422}" srcOrd="8" destOrd="0" presId="urn:microsoft.com/office/officeart/2005/8/layout/vProcess5"/>
    <dgm:cxn modelId="{77974310-B96F-4839-BED3-10C224709BE7}" type="presParOf" srcId="{B2DB5CA6-6E91-4FF5-8D65-42E9084BADC9}" destId="{B2FFA530-00CE-4557-80DB-4070B9F09111}" srcOrd="9" destOrd="0" presId="urn:microsoft.com/office/officeart/2005/8/layout/vProcess5"/>
    <dgm:cxn modelId="{F4C16166-D71A-40C6-B1A7-112112C6860A}" type="presParOf" srcId="{B2DB5CA6-6E91-4FF5-8D65-42E9084BADC9}" destId="{EF4A9765-A869-49A3-A5F7-550B675C7BAF}" srcOrd="10" destOrd="0" presId="urn:microsoft.com/office/officeart/2005/8/layout/vProcess5"/>
    <dgm:cxn modelId="{5A3514E1-E0F6-46B2-808F-DA22ECF5AD47}" type="presParOf" srcId="{B2DB5CA6-6E91-4FF5-8D65-42E9084BADC9}" destId="{F3A07009-50E6-4400-BCA3-1397A816B34F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E9BF0A8-FAD5-4D28-A505-D677AFB50475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9AE2E8E8-7987-4B76-B966-A02518913C23}">
      <dgm:prSet/>
      <dgm:spPr/>
      <dgm:t>
        <a:bodyPr/>
        <a:lstStyle/>
        <a:p>
          <a:r>
            <a:rPr lang="fr-FR"/>
            <a:t>Utilisation des données de l’enquête EU-SILC</a:t>
          </a:r>
          <a:endParaRPr lang="en-US"/>
        </a:p>
      </dgm:t>
    </dgm:pt>
    <dgm:pt modelId="{5F8A1B47-9944-41D6-BBF1-0417EEE4E943}" type="parTrans" cxnId="{E2910FA8-A679-45FD-A7F5-914E7ACE1BB3}">
      <dgm:prSet/>
      <dgm:spPr/>
      <dgm:t>
        <a:bodyPr/>
        <a:lstStyle/>
        <a:p>
          <a:endParaRPr lang="en-US"/>
        </a:p>
      </dgm:t>
    </dgm:pt>
    <dgm:pt modelId="{56030EC3-2205-4AC4-A9D4-717FA6725723}" type="sibTrans" cxnId="{E2910FA8-A679-45FD-A7F5-914E7ACE1BB3}">
      <dgm:prSet/>
      <dgm:spPr/>
      <dgm:t>
        <a:bodyPr/>
        <a:lstStyle/>
        <a:p>
          <a:endParaRPr lang="en-US"/>
        </a:p>
      </dgm:t>
    </dgm:pt>
    <dgm:pt modelId="{7F920582-9413-441F-B4AA-097A6124A426}">
      <dgm:prSet/>
      <dgm:spPr/>
      <dgm:t>
        <a:bodyPr/>
        <a:lstStyle/>
        <a:p>
          <a:r>
            <a:rPr lang="fr-FR" dirty="0"/>
            <a:t>Création d’un indicateur de santé globale</a:t>
          </a:r>
          <a:endParaRPr lang="en-US" dirty="0"/>
        </a:p>
      </dgm:t>
    </dgm:pt>
    <dgm:pt modelId="{DE400DA8-25C6-4CB4-A8DA-8213D2B4AE56}" type="parTrans" cxnId="{FEB2577C-9A95-40F0-8566-A93D22A25F23}">
      <dgm:prSet/>
      <dgm:spPr/>
      <dgm:t>
        <a:bodyPr/>
        <a:lstStyle/>
        <a:p>
          <a:endParaRPr lang="en-US"/>
        </a:p>
      </dgm:t>
    </dgm:pt>
    <dgm:pt modelId="{3AD849B1-E6E1-4891-B9ED-103499F9E38D}" type="sibTrans" cxnId="{FEB2577C-9A95-40F0-8566-A93D22A25F23}">
      <dgm:prSet/>
      <dgm:spPr/>
      <dgm:t>
        <a:bodyPr/>
        <a:lstStyle/>
        <a:p>
          <a:endParaRPr lang="en-US"/>
        </a:p>
      </dgm:t>
    </dgm:pt>
    <dgm:pt modelId="{40BA17F2-58C5-48C5-AC6B-577E59A6EE3C}">
      <dgm:prSet/>
      <dgm:spPr/>
      <dgm:t>
        <a:bodyPr/>
        <a:lstStyle/>
        <a:p>
          <a:r>
            <a: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Variables « non-recours au soin » et ses motifs, revenus, satisfaction</a:t>
          </a:r>
          <a:endParaRPr lang="en-US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A9E9DD08-D872-4FBF-9DDC-A63A464F2F0B}" type="parTrans" cxnId="{2E7B4AD9-85BF-47A1-BD88-6F6A72D73345}">
      <dgm:prSet/>
      <dgm:spPr/>
      <dgm:t>
        <a:bodyPr/>
        <a:lstStyle/>
        <a:p>
          <a:endParaRPr lang="en-US"/>
        </a:p>
      </dgm:t>
    </dgm:pt>
    <dgm:pt modelId="{4119F447-8059-49E8-B5A5-EA2661F74459}" type="sibTrans" cxnId="{2E7B4AD9-85BF-47A1-BD88-6F6A72D73345}">
      <dgm:prSet/>
      <dgm:spPr/>
      <dgm:t>
        <a:bodyPr/>
        <a:lstStyle/>
        <a:p>
          <a:endParaRPr lang="en-US"/>
        </a:p>
      </dgm:t>
    </dgm:pt>
    <dgm:pt modelId="{7862011F-A152-431E-B8C0-E95CEDD9F20E}">
      <dgm:prSet/>
      <dgm:spPr/>
      <dgm:t>
        <a:bodyPr/>
        <a:lstStyle/>
        <a:p>
          <a:r>
            <a:rPr lang="fr-FR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Évolutions durant la période 2006-2013 </a:t>
          </a:r>
          <a:endParaRPr lang="en-US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8861684-3488-4216-B061-4265566440AF}" type="parTrans" cxnId="{A74AADCE-C067-4D67-A9FB-EB8FE190B6EB}">
      <dgm:prSet/>
      <dgm:spPr/>
      <dgm:t>
        <a:bodyPr/>
        <a:lstStyle/>
        <a:p>
          <a:endParaRPr lang="en-US"/>
        </a:p>
      </dgm:t>
    </dgm:pt>
    <dgm:pt modelId="{9BADF24A-8A62-46A2-B26A-53092A0DA383}" type="sibTrans" cxnId="{A74AADCE-C067-4D67-A9FB-EB8FE190B6EB}">
      <dgm:prSet/>
      <dgm:spPr/>
      <dgm:t>
        <a:bodyPr/>
        <a:lstStyle/>
        <a:p>
          <a:endParaRPr lang="en-US"/>
        </a:p>
      </dgm:t>
    </dgm:pt>
    <dgm:pt modelId="{B84C7342-4233-4934-8273-4F1CDBCD8EBC}" type="pres">
      <dgm:prSet presAssocID="{4E9BF0A8-FAD5-4D28-A505-D677AFB50475}" presName="linear" presStyleCnt="0">
        <dgm:presLayoutVars>
          <dgm:animLvl val="lvl"/>
          <dgm:resizeHandles val="exact"/>
        </dgm:presLayoutVars>
      </dgm:prSet>
      <dgm:spPr/>
    </dgm:pt>
    <dgm:pt modelId="{0A18F3C9-9012-46C8-82FB-778AF32035E0}" type="pres">
      <dgm:prSet presAssocID="{9AE2E8E8-7987-4B76-B966-A02518913C2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7898818-A89E-477A-BE9F-B33C16FA5E7B}" type="pres">
      <dgm:prSet presAssocID="{56030EC3-2205-4AC4-A9D4-717FA6725723}" presName="spacer" presStyleCnt="0"/>
      <dgm:spPr/>
    </dgm:pt>
    <dgm:pt modelId="{2710D254-E674-42B5-84D5-0236312E665D}" type="pres">
      <dgm:prSet presAssocID="{7F920582-9413-441F-B4AA-097A6124A426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0D1907C-CA0A-4194-B6DA-2EA9D6055A93}" type="pres">
      <dgm:prSet presAssocID="{3AD849B1-E6E1-4891-B9ED-103499F9E38D}" presName="spacer" presStyleCnt="0"/>
      <dgm:spPr/>
    </dgm:pt>
    <dgm:pt modelId="{66808149-ACF6-444F-A430-3E77F92C12FA}" type="pres">
      <dgm:prSet presAssocID="{40BA17F2-58C5-48C5-AC6B-577E59A6EE3C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DDCB48B-02CA-405C-9792-B9C613A1576B}" type="pres">
      <dgm:prSet presAssocID="{4119F447-8059-49E8-B5A5-EA2661F74459}" presName="spacer" presStyleCnt="0"/>
      <dgm:spPr/>
    </dgm:pt>
    <dgm:pt modelId="{11B590F9-8F77-49FE-A629-885589EB863D}" type="pres">
      <dgm:prSet presAssocID="{7862011F-A152-431E-B8C0-E95CEDD9F20E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C6A1F52F-E706-4875-94A8-122DA37D9F29}" type="presOf" srcId="{7F920582-9413-441F-B4AA-097A6124A426}" destId="{2710D254-E674-42B5-84D5-0236312E665D}" srcOrd="0" destOrd="0" presId="urn:microsoft.com/office/officeart/2005/8/layout/vList2"/>
    <dgm:cxn modelId="{87B4EB39-E48B-4731-99BF-AE25942FC756}" type="presOf" srcId="{9AE2E8E8-7987-4B76-B966-A02518913C23}" destId="{0A18F3C9-9012-46C8-82FB-778AF32035E0}" srcOrd="0" destOrd="0" presId="urn:microsoft.com/office/officeart/2005/8/layout/vList2"/>
    <dgm:cxn modelId="{FEB2577C-9A95-40F0-8566-A93D22A25F23}" srcId="{4E9BF0A8-FAD5-4D28-A505-D677AFB50475}" destId="{7F920582-9413-441F-B4AA-097A6124A426}" srcOrd="1" destOrd="0" parTransId="{DE400DA8-25C6-4CB4-A8DA-8213D2B4AE56}" sibTransId="{3AD849B1-E6E1-4891-B9ED-103499F9E38D}"/>
    <dgm:cxn modelId="{E2910FA8-A679-45FD-A7F5-914E7ACE1BB3}" srcId="{4E9BF0A8-FAD5-4D28-A505-D677AFB50475}" destId="{9AE2E8E8-7987-4B76-B966-A02518913C23}" srcOrd="0" destOrd="0" parTransId="{5F8A1B47-9944-41D6-BBF1-0417EEE4E943}" sibTransId="{56030EC3-2205-4AC4-A9D4-717FA6725723}"/>
    <dgm:cxn modelId="{A74AADCE-C067-4D67-A9FB-EB8FE190B6EB}" srcId="{4E9BF0A8-FAD5-4D28-A505-D677AFB50475}" destId="{7862011F-A152-431E-B8C0-E95CEDD9F20E}" srcOrd="3" destOrd="0" parTransId="{78861684-3488-4216-B061-4265566440AF}" sibTransId="{9BADF24A-8A62-46A2-B26A-53092A0DA383}"/>
    <dgm:cxn modelId="{2E7B4AD9-85BF-47A1-BD88-6F6A72D73345}" srcId="{4E9BF0A8-FAD5-4D28-A505-D677AFB50475}" destId="{40BA17F2-58C5-48C5-AC6B-577E59A6EE3C}" srcOrd="2" destOrd="0" parTransId="{A9E9DD08-D872-4FBF-9DDC-A63A464F2F0B}" sibTransId="{4119F447-8059-49E8-B5A5-EA2661F74459}"/>
    <dgm:cxn modelId="{0673E3DA-498D-468B-88E5-EECD362DF344}" type="presOf" srcId="{7862011F-A152-431E-B8C0-E95CEDD9F20E}" destId="{11B590F9-8F77-49FE-A629-885589EB863D}" srcOrd="0" destOrd="0" presId="urn:microsoft.com/office/officeart/2005/8/layout/vList2"/>
    <dgm:cxn modelId="{CB40BFEC-02E6-40CD-9A5F-7B554F2F52B6}" type="presOf" srcId="{40BA17F2-58C5-48C5-AC6B-577E59A6EE3C}" destId="{66808149-ACF6-444F-A430-3E77F92C12FA}" srcOrd="0" destOrd="0" presId="urn:microsoft.com/office/officeart/2005/8/layout/vList2"/>
    <dgm:cxn modelId="{41C6B2FF-B8BA-4DCF-B159-A5EAFB81403D}" type="presOf" srcId="{4E9BF0A8-FAD5-4D28-A505-D677AFB50475}" destId="{B84C7342-4233-4934-8273-4F1CDBCD8EBC}" srcOrd="0" destOrd="0" presId="urn:microsoft.com/office/officeart/2005/8/layout/vList2"/>
    <dgm:cxn modelId="{B06C3490-D44E-45DD-95E5-54C8C1150B27}" type="presParOf" srcId="{B84C7342-4233-4934-8273-4F1CDBCD8EBC}" destId="{0A18F3C9-9012-46C8-82FB-778AF32035E0}" srcOrd="0" destOrd="0" presId="urn:microsoft.com/office/officeart/2005/8/layout/vList2"/>
    <dgm:cxn modelId="{9B95047F-CBD5-4525-A91E-8D4BF381F6A5}" type="presParOf" srcId="{B84C7342-4233-4934-8273-4F1CDBCD8EBC}" destId="{37898818-A89E-477A-BE9F-B33C16FA5E7B}" srcOrd="1" destOrd="0" presId="urn:microsoft.com/office/officeart/2005/8/layout/vList2"/>
    <dgm:cxn modelId="{EA614EBF-AC70-4680-A61C-72E9D7B720BE}" type="presParOf" srcId="{B84C7342-4233-4934-8273-4F1CDBCD8EBC}" destId="{2710D254-E674-42B5-84D5-0236312E665D}" srcOrd="2" destOrd="0" presId="urn:microsoft.com/office/officeart/2005/8/layout/vList2"/>
    <dgm:cxn modelId="{7FF0C873-0D81-44BD-BF22-58832D2A1096}" type="presParOf" srcId="{B84C7342-4233-4934-8273-4F1CDBCD8EBC}" destId="{A0D1907C-CA0A-4194-B6DA-2EA9D6055A93}" srcOrd="3" destOrd="0" presId="urn:microsoft.com/office/officeart/2005/8/layout/vList2"/>
    <dgm:cxn modelId="{E96F8156-AF77-4653-88DA-9DE8D414790F}" type="presParOf" srcId="{B84C7342-4233-4934-8273-4F1CDBCD8EBC}" destId="{66808149-ACF6-444F-A430-3E77F92C12FA}" srcOrd="4" destOrd="0" presId="urn:microsoft.com/office/officeart/2005/8/layout/vList2"/>
    <dgm:cxn modelId="{1A638E4C-9BAB-4988-AE60-FCC9CB3098BE}" type="presParOf" srcId="{B84C7342-4233-4934-8273-4F1CDBCD8EBC}" destId="{3DDCB48B-02CA-405C-9792-B9C613A1576B}" srcOrd="5" destOrd="0" presId="urn:microsoft.com/office/officeart/2005/8/layout/vList2"/>
    <dgm:cxn modelId="{4BE91C2A-18B2-425F-84C0-8846DAA0A417}" type="presParOf" srcId="{B84C7342-4233-4934-8273-4F1CDBCD8EBC}" destId="{11B590F9-8F77-49FE-A629-885589EB863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63E4C6-F629-4372-81D2-5C25DC350BAF}">
      <dsp:nvSpPr>
        <dsp:cNvPr id="0" name=""/>
        <dsp:cNvSpPr/>
      </dsp:nvSpPr>
      <dsp:spPr>
        <a:xfrm>
          <a:off x="2607898" y="272179"/>
          <a:ext cx="5005253" cy="17061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3 types systèmes de santé :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800" b="0" kern="1200" dirty="0"/>
            <a:t>Nationaux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800" b="0" kern="1200" dirty="0"/>
            <a:t>Assurance-Maladie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800" b="0" kern="1200" dirty="0"/>
            <a:t>Libéraux</a:t>
          </a:r>
        </a:p>
      </dsp:txBody>
      <dsp:txXfrm>
        <a:off x="2607898" y="272179"/>
        <a:ext cx="5005253" cy="1706117"/>
      </dsp:txXfrm>
    </dsp:sp>
    <dsp:sp modelId="{395499AB-3438-4C88-820A-F6F2F7DDF387}">
      <dsp:nvSpPr>
        <dsp:cNvPr id="0" name=""/>
        <dsp:cNvSpPr/>
      </dsp:nvSpPr>
      <dsp:spPr>
        <a:xfrm>
          <a:off x="806169" y="272179"/>
          <a:ext cx="1689056" cy="170611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54CBC2-BB43-4401-BE3C-C0E571775772}">
      <dsp:nvSpPr>
        <dsp:cNvPr id="0" name=""/>
        <dsp:cNvSpPr/>
      </dsp:nvSpPr>
      <dsp:spPr>
        <a:xfrm>
          <a:off x="782273" y="2157456"/>
          <a:ext cx="4952479" cy="17061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b="1" kern="1200" dirty="0"/>
            <a:t>Danemark :</a:t>
          </a:r>
          <a:endParaRPr lang="fr-FR" sz="19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Système dit « national »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Auparavant en retard en termes d’espérance de vie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Mise en place d’actions permettant de rattraper ce retard</a:t>
          </a:r>
        </a:p>
      </dsp:txBody>
      <dsp:txXfrm>
        <a:off x="782273" y="2157456"/>
        <a:ext cx="4952479" cy="1706117"/>
      </dsp:txXfrm>
    </dsp:sp>
    <dsp:sp modelId="{7BAA017B-1C5A-41CC-821C-8E052E449158}">
      <dsp:nvSpPr>
        <dsp:cNvPr id="0" name=""/>
        <dsp:cNvSpPr/>
      </dsp:nvSpPr>
      <dsp:spPr>
        <a:xfrm>
          <a:off x="5918009" y="2157456"/>
          <a:ext cx="1689056" cy="1706117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6EDCE2-FEAB-41E8-B2F0-C7F54CD63F5F}">
      <dsp:nvSpPr>
        <dsp:cNvPr id="0" name=""/>
        <dsp:cNvSpPr/>
      </dsp:nvSpPr>
      <dsp:spPr>
        <a:xfrm>
          <a:off x="2621412" y="3981844"/>
          <a:ext cx="5049803" cy="17061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b="1" kern="1200" dirty="0"/>
            <a:t>Autriche : </a:t>
          </a:r>
          <a:endParaRPr lang="fr-FR" sz="19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Système dit « d’assurance-maladie »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Part très importante du PIB injectée dans le système de santé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Amélioration globale des conditions de santé de la population</a:t>
          </a:r>
        </a:p>
      </dsp:txBody>
      <dsp:txXfrm>
        <a:off x="2621412" y="3981844"/>
        <a:ext cx="5049803" cy="1706117"/>
      </dsp:txXfrm>
    </dsp:sp>
    <dsp:sp modelId="{30C9E384-0D70-47A1-B9ED-493299B5CFB6}">
      <dsp:nvSpPr>
        <dsp:cNvPr id="0" name=""/>
        <dsp:cNvSpPr/>
      </dsp:nvSpPr>
      <dsp:spPr>
        <a:xfrm>
          <a:off x="792836" y="3978549"/>
          <a:ext cx="1689056" cy="170611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33C5E-5288-48EA-973B-9CBD3653CBF4}">
      <dsp:nvSpPr>
        <dsp:cNvPr id="0" name=""/>
        <dsp:cNvSpPr/>
      </dsp:nvSpPr>
      <dsp:spPr>
        <a:xfrm>
          <a:off x="0" y="0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Restructuration des politiques dans divers domaines</a:t>
          </a:r>
        </a:p>
      </dsp:txBody>
      <dsp:txXfrm>
        <a:off x="28038" y="28038"/>
        <a:ext cx="3059852" cy="901218"/>
      </dsp:txXfrm>
    </dsp:sp>
    <dsp:sp modelId="{CCC5C2D9-5764-4852-A796-460B71E79A99}">
      <dsp:nvSpPr>
        <dsp:cNvPr id="0" name=""/>
        <dsp:cNvSpPr/>
      </dsp:nvSpPr>
      <dsp:spPr>
        <a:xfrm>
          <a:off x="349550" y="1131347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Mise en place de politiques d’austérité et de libre-échange</a:t>
          </a:r>
        </a:p>
      </dsp:txBody>
      <dsp:txXfrm>
        <a:off x="377588" y="1159385"/>
        <a:ext cx="3145870" cy="901218"/>
      </dsp:txXfrm>
    </dsp:sp>
    <dsp:sp modelId="{AFEA20D3-BCAE-4551-9452-3FB7189372AB}">
      <dsp:nvSpPr>
        <dsp:cNvPr id="0" name=""/>
        <dsp:cNvSpPr/>
      </dsp:nvSpPr>
      <dsp:spPr>
        <a:xfrm>
          <a:off x="693884" y="2262695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Conséquences : chômage, perte de pouvoir d’achat etc.</a:t>
          </a:r>
        </a:p>
      </dsp:txBody>
      <dsp:txXfrm>
        <a:off x="721922" y="2290733"/>
        <a:ext cx="3151087" cy="901218"/>
      </dsp:txXfrm>
    </dsp:sp>
    <dsp:sp modelId="{6F170302-F717-4961-B5D7-CB7DF4217720}">
      <dsp:nvSpPr>
        <dsp:cNvPr id="0" name=""/>
        <dsp:cNvSpPr/>
      </dsp:nvSpPr>
      <dsp:spPr>
        <a:xfrm>
          <a:off x="1043434" y="3394043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/>
            <a:t>La crise de 2008 a mis en lumière les faiblesses des systèmes de santé nationaux.</a:t>
          </a:r>
          <a:endParaRPr lang="fr-FR" sz="1700" kern="1200" dirty="0"/>
        </a:p>
      </dsp:txBody>
      <dsp:txXfrm>
        <a:off x="1071472" y="3422081"/>
        <a:ext cx="3145870" cy="901218"/>
      </dsp:txXfrm>
    </dsp:sp>
    <dsp:sp modelId="{232537D5-EE14-4233-99A5-58EBEFDCEEDA}">
      <dsp:nvSpPr>
        <dsp:cNvPr id="0" name=""/>
        <dsp:cNvSpPr/>
      </dsp:nvSpPr>
      <dsp:spPr>
        <a:xfrm>
          <a:off x="3551497" y="733200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700" kern="1200"/>
        </a:p>
      </dsp:txBody>
      <dsp:txXfrm>
        <a:off x="3691501" y="733200"/>
        <a:ext cx="342233" cy="468236"/>
      </dsp:txXfrm>
    </dsp:sp>
    <dsp:sp modelId="{2934BB97-C92D-4BC3-A1D3-09F645000106}">
      <dsp:nvSpPr>
        <dsp:cNvPr id="0" name=""/>
        <dsp:cNvSpPr/>
      </dsp:nvSpPr>
      <dsp:spPr>
        <a:xfrm>
          <a:off x="3901047" y="1864548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700" kern="1200"/>
        </a:p>
      </dsp:txBody>
      <dsp:txXfrm>
        <a:off x="4041051" y="1864548"/>
        <a:ext cx="342233" cy="468236"/>
      </dsp:txXfrm>
    </dsp:sp>
    <dsp:sp modelId="{5ADAD4DD-CE0F-439D-9ACC-7189077E44DE}">
      <dsp:nvSpPr>
        <dsp:cNvPr id="0" name=""/>
        <dsp:cNvSpPr/>
      </dsp:nvSpPr>
      <dsp:spPr>
        <a:xfrm>
          <a:off x="4245381" y="299589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700" kern="1200"/>
        </a:p>
      </dsp:txBody>
      <dsp:txXfrm>
        <a:off x="4385385" y="2995896"/>
        <a:ext cx="342233" cy="4682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18F3C9-9012-46C8-82FB-778AF32035E0}">
      <dsp:nvSpPr>
        <dsp:cNvPr id="0" name=""/>
        <dsp:cNvSpPr/>
      </dsp:nvSpPr>
      <dsp:spPr>
        <a:xfrm>
          <a:off x="0" y="518409"/>
          <a:ext cx="10515600" cy="76167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/>
            <a:t>Utilisation des données de l’enquête EU-SILC</a:t>
          </a:r>
          <a:endParaRPr lang="en-US" sz="3100" kern="1200"/>
        </a:p>
      </dsp:txBody>
      <dsp:txXfrm>
        <a:off x="37182" y="555591"/>
        <a:ext cx="10441236" cy="687306"/>
      </dsp:txXfrm>
    </dsp:sp>
    <dsp:sp modelId="{2710D254-E674-42B5-84D5-0236312E665D}">
      <dsp:nvSpPr>
        <dsp:cNvPr id="0" name=""/>
        <dsp:cNvSpPr/>
      </dsp:nvSpPr>
      <dsp:spPr>
        <a:xfrm>
          <a:off x="0" y="1369359"/>
          <a:ext cx="10515600" cy="76167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Création d’un indicateur de santé globale</a:t>
          </a:r>
          <a:endParaRPr lang="en-US" sz="3100" kern="1200" dirty="0"/>
        </a:p>
      </dsp:txBody>
      <dsp:txXfrm>
        <a:off x="37182" y="1406541"/>
        <a:ext cx="10441236" cy="687306"/>
      </dsp:txXfrm>
    </dsp:sp>
    <dsp:sp modelId="{66808149-ACF6-444F-A430-3E77F92C12FA}">
      <dsp:nvSpPr>
        <dsp:cNvPr id="0" name=""/>
        <dsp:cNvSpPr/>
      </dsp:nvSpPr>
      <dsp:spPr>
        <a:xfrm>
          <a:off x="0" y="2220309"/>
          <a:ext cx="10515600" cy="76167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Variables « non-recours au soin » et ses motifs, revenus, satisfaction</a:t>
          </a:r>
          <a:endParaRPr lang="en-US" sz="31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37182" y="2257491"/>
        <a:ext cx="10441236" cy="687306"/>
      </dsp:txXfrm>
    </dsp:sp>
    <dsp:sp modelId="{11B590F9-8F77-49FE-A629-885589EB863D}">
      <dsp:nvSpPr>
        <dsp:cNvPr id="0" name=""/>
        <dsp:cNvSpPr/>
      </dsp:nvSpPr>
      <dsp:spPr>
        <a:xfrm>
          <a:off x="0" y="3071259"/>
          <a:ext cx="10515600" cy="76167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Évolutions durant la période 2006-2013 </a:t>
          </a:r>
          <a:endParaRPr lang="en-US" sz="31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37182" y="3108441"/>
        <a:ext cx="10441236" cy="6873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PictureBlocks">
  <dgm:title val=""/>
  <dgm:desc val=""/>
  <dgm:catLst>
    <dgm:cat type="picture" pri="15000"/>
    <dgm:cat type="pictureconvert" pri="15000"/>
    <dgm:cat type="list" pri="13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ch" forName="comp" refType="w"/>
      <dgm:constr type="h" for="ch" forName="comp" refType="h"/>
      <dgm:constr type="h" for="ch" forName="sibTrans" refType="w" refFor="ch" refForName="comp" op="equ" fact="0.05"/>
    </dgm:constrLst>
    <dgm:ruleLst/>
    <dgm:forEach name="Name0" axis="ch" ptType="node">
      <dgm:layoutNode name="comp" styleLbl="node1">
        <dgm:alg type="composite">
          <dgm:param type="ar" val="3.30"/>
        </dgm:alg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hoose name="Name4">
              <dgm:if name="Name5" axis="desOrSelf" ptType="node" func="posOdd" op="equ" val="1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6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if>
          <dgm:else name="Name3">
            <dgm:choose name="Name7">
              <dgm:if name="Name8" axis="desOrSelf" ptType="node" func="posOdd" op="equ" val="1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9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else>
        </dgm:choose>
        <dgm:ruleLst/>
        <dgm:layoutNode name="rect2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rect1" styleLbl="l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orme libre : Forme 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75" name="Forme libre : Forme 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tangle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8" name="Rectangle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/>
            </a:p>
          </p:txBody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80" name="Titre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81" name="Sous-titre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 rtlCol="0"/>
          <a:lstStyle>
            <a:lvl1pPr algn="ctr"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3" name="Forme libre : Forme 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4" name="Forme libre : Forme 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grpSp>
        <p:nvGrpSpPr>
          <p:cNvPr id="86" name="Graphique 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Forme libre : Forme 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8" name="Forme libre : Forme 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9" name="Forme libre : Forme 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0" name="Forme libre : Forme 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1" name="Forme libre : Forme 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le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96" name="Espace réservé d’image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 rtlCol="0"/>
          <a:lstStyle>
            <a:lvl1pPr algn="ctr"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</p:spTree>
    <p:extLst>
      <p:ext uri="{BB962C8B-B14F-4D97-AF65-F5344CB8AC3E}">
        <p14:creationId xmlns:p14="http://schemas.microsoft.com/office/powerpoint/2010/main" val="3564243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E2F117D5-7402-40B6-8492-280C24F6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1BA3FA-C408-4DD0-8D01-AD1955F394ED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D6E8BB-7294-492C-92F6-55ED4E53CFE8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8388000-0440-4364-8913-532DFCCD9C34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A011FE-8ED6-4045-8217-38BE203C050D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FAABB-1473-4746-A400-F23E5F57BB4B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D7A49F-A1AC-4EB9-9F5F-D56917BFD054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EB7B70-2392-461B-A28C-EF5E96FA994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2C2E5-25C3-4B84-ABFF-7E10A7384E59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810E927-C50B-4C1F-BF74-F1A3559B3DE6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3B0F93-803E-467A-92BE-7BEE604727BE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9E1CC9-CDA4-47AD-BE6D-1BCF23A205D0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6F2C24-1974-4A14-BD08-87F28469CFC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A4424CD-BBD4-45CD-B514-589708B8F50B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0" name="Titre 1">
            <a:extLst>
              <a:ext uri="{FF2B5EF4-FFF2-40B4-BE49-F238E27FC236}">
                <a16:creationId xmlns:a16="http://schemas.microsoft.com/office/drawing/2014/main" id="{910615CB-FBDD-424F-8ADD-978583CED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85B7C0E5-3D24-4DFB-A690-9F48FFF835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793E2773-9306-412E-962B-7E07A98F86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7" name="Espace réservé du texte 23">
            <a:extLst>
              <a:ext uri="{FF2B5EF4-FFF2-40B4-BE49-F238E27FC236}">
                <a16:creationId xmlns:a16="http://schemas.microsoft.com/office/drawing/2014/main" id="{74AEFB0F-EDEB-4CE7-BF8A-58F8F86FCF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8" name="Espace réservé du texte 25">
            <a:extLst>
              <a:ext uri="{FF2B5EF4-FFF2-40B4-BE49-F238E27FC236}">
                <a16:creationId xmlns:a16="http://schemas.microsoft.com/office/drawing/2014/main" id="{94619FC5-B03D-4276-8DBC-914C0A25B4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0074F3C0-04F3-47D1-A460-C08BEEEF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758A3ACE-AE1A-4D02-81AA-F028A49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E96438A-49EF-4161-928A-5483E9D6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E323AC62-66C0-48E7-B7EF-4D2DFBE29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302667A9-FF11-4B3D-8F03-D1CBEC1100E4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62526CF3-68B0-4678-9FF1-C4074D92C0B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C8FA80C5-0AF9-4E9E-9258-7928ED4DA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8926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A7DC69EE-08C2-4573-A383-212F21521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960DAF1-EA06-48DD-B352-E00071AE6AE5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04C944-590F-4E8A-93FD-114C635E06B1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4F8F63-5843-4702-B051-4AB52DF7DE31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00F67E0-08A5-41E9-96D4-346BDE562DA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9DAA4-AB34-40EA-B769-E99C70A02712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546AAE8-9480-4504-B6E4-28190AA0C77C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E52E878-0C0B-4CA9-B64D-8775E341FD09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8B443D-5774-4102-9897-9B19780930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166CC2-6EA4-420D-8132-C0188C96A19D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3398B68-EA12-44C5-BEB7-010640A8843C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5BF01E-3423-4868-8B01-6ACF362BE933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2FC972F-3283-4FF2-97B4-1096B8A2F41F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6C02E3-3094-499F-A339-CDF211F40AEC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9" name="Titre 1">
            <a:extLst>
              <a:ext uri="{FF2B5EF4-FFF2-40B4-BE49-F238E27FC236}">
                <a16:creationId xmlns:a16="http://schemas.microsoft.com/office/drawing/2014/main" id="{D0C58A35-8A63-4692-8B63-9D9A21D8CC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9" name="Espace réservé du texte 23">
            <a:extLst>
              <a:ext uri="{FF2B5EF4-FFF2-40B4-BE49-F238E27FC236}">
                <a16:creationId xmlns:a16="http://schemas.microsoft.com/office/drawing/2014/main" id="{6FAB1B98-F750-4639-8CB7-0AE14F2222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392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0" name="Espace réservé du texte 25">
            <a:extLst>
              <a:ext uri="{FF2B5EF4-FFF2-40B4-BE49-F238E27FC236}">
                <a16:creationId xmlns:a16="http://schemas.microsoft.com/office/drawing/2014/main" id="{48E26416-085F-4E9B-87E9-A089A0F7E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392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1" name="Espace réservé du texte 23">
            <a:extLst>
              <a:ext uri="{FF2B5EF4-FFF2-40B4-BE49-F238E27FC236}">
                <a16:creationId xmlns:a16="http://schemas.microsoft.com/office/drawing/2014/main" id="{3DD7FA1E-4F94-4135-9C82-99F5F49837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6809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2" name="Espace réservé du texte 25">
            <a:extLst>
              <a:ext uri="{FF2B5EF4-FFF2-40B4-BE49-F238E27FC236}">
                <a16:creationId xmlns:a16="http://schemas.microsoft.com/office/drawing/2014/main" id="{F7AA6B3E-2A7F-4C5B-A703-3DA9812129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6809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3" name="Espace réservé du texte 23">
            <a:extLst>
              <a:ext uri="{FF2B5EF4-FFF2-40B4-BE49-F238E27FC236}">
                <a16:creationId xmlns:a16="http://schemas.microsoft.com/office/drawing/2014/main" id="{1A83EB8D-ED40-4BAC-80EE-11E74BA5D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9226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4" name="Espace réservé du texte 25">
            <a:extLst>
              <a:ext uri="{FF2B5EF4-FFF2-40B4-BE49-F238E27FC236}">
                <a16:creationId xmlns:a16="http://schemas.microsoft.com/office/drawing/2014/main" id="{FAA48909-78A3-4225-8248-6AE681C50E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9226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AB1287EA-2C67-487A-8E0D-2B45F7A5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B33A6E73-75FC-4E5B-80C2-C4D6F49E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7F3BA23-6B20-4DC1-A930-EC3BC07D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40939DF5-AC28-4DAD-BBF7-99448C2D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EBCF1BD2-77CD-45E1-B77C-6235C19B544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CE22D69D-860B-4567-9CE7-F30E5450A692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16820B48-F149-4E55-A3C5-C6D97DCB0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5532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écapitulat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D2CDCAF-CD85-4662-A592-845D42A43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2"/>
            <a:ext cx="2232252" cy="2361890"/>
            <a:chOff x="0" y="2"/>
            <a:chExt cx="2232252" cy="2361890"/>
          </a:xfrm>
        </p:grpSpPr>
        <p:sp>
          <p:nvSpPr>
            <p:cNvPr id="3" name="Forme libre : Forme 2">
              <a:extLst>
                <a:ext uri="{FF2B5EF4-FFF2-40B4-BE49-F238E27FC236}">
                  <a16:creationId xmlns:a16="http://schemas.microsoft.com/office/drawing/2014/main" id="{EFCE107D-488B-4994-BA9A-564E57748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orme libre : Forme 7">
              <a:extLst>
                <a:ext uri="{FF2B5EF4-FFF2-40B4-BE49-F238E27FC236}">
                  <a16:creationId xmlns:a16="http://schemas.microsoft.com/office/drawing/2014/main" id="{4CE23D58-D8BD-47F1-8A08-1545434ED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" name="Forme libre : Forme 4">
              <a:extLst>
                <a:ext uri="{FF2B5EF4-FFF2-40B4-BE49-F238E27FC236}">
                  <a16:creationId xmlns:a16="http://schemas.microsoft.com/office/drawing/2014/main" id="{406603D7-A9AD-4936-90DC-D8A2A1F2D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Forme libre : Forme 5">
              <a:extLst>
                <a:ext uri="{FF2B5EF4-FFF2-40B4-BE49-F238E27FC236}">
                  <a16:creationId xmlns:a16="http://schemas.microsoft.com/office/drawing/2014/main" id="{E9DA8193-AE04-4173-B7BB-C770C79E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" name="Titre 1">
            <a:extLst>
              <a:ext uri="{FF2B5EF4-FFF2-40B4-BE49-F238E27FC236}">
                <a16:creationId xmlns:a16="http://schemas.microsoft.com/office/drawing/2014/main" id="{EA2796DC-5724-4DF5-8195-1FABE6D8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rtlCol="0" anchor="b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0B187FF7-DB6C-4C1A-9548-14E8A3C255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2251" y="2125737"/>
            <a:ext cx="3863749" cy="4044463"/>
          </a:xfrm>
        </p:spPr>
        <p:txBody>
          <a:bodyPr rtlCol="0"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Contenu</a:t>
            </a:r>
          </a:p>
        </p:txBody>
      </p:sp>
      <p:sp>
        <p:nvSpPr>
          <p:cNvPr id="11" name="Espace réservé de la date 178">
            <a:extLst>
              <a:ext uri="{FF2B5EF4-FFF2-40B4-BE49-F238E27FC236}">
                <a16:creationId xmlns:a16="http://schemas.microsoft.com/office/drawing/2014/main" id="{B7A60214-A813-4C22-B24B-04F723FF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28" name="Espace réservé d’image 27">
            <a:extLst>
              <a:ext uri="{FF2B5EF4-FFF2-40B4-BE49-F238E27FC236}">
                <a16:creationId xmlns:a16="http://schemas.microsoft.com/office/drawing/2014/main" id="{659DC90E-7284-4051-85CA-D8C21417DF7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3487" y="929609"/>
            <a:ext cx="2518114" cy="2518114"/>
          </a:xfrm>
          <a:custGeom>
            <a:avLst/>
            <a:gdLst>
              <a:gd name="connsiteX0" fmla="*/ 1259057 w 2518114"/>
              <a:gd name="connsiteY0" fmla="*/ 0 h 2518114"/>
              <a:gd name="connsiteX1" fmla="*/ 2518114 w 2518114"/>
              <a:gd name="connsiteY1" fmla="*/ 1259057 h 2518114"/>
              <a:gd name="connsiteX2" fmla="*/ 1259057 w 2518114"/>
              <a:gd name="connsiteY2" fmla="*/ 2518114 h 2518114"/>
              <a:gd name="connsiteX3" fmla="*/ 0 w 2518114"/>
              <a:gd name="connsiteY3" fmla="*/ 1259057 h 2518114"/>
              <a:gd name="connsiteX4" fmla="*/ 1259057 w 2518114"/>
              <a:gd name="connsiteY4" fmla="*/ 0 h 251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5" name="Espace réservé d’image 24">
            <a:extLst>
              <a:ext uri="{FF2B5EF4-FFF2-40B4-BE49-F238E27FC236}">
                <a16:creationId xmlns:a16="http://schemas.microsoft.com/office/drawing/2014/main" id="{D399D5A9-622F-4A19-AC14-CE115C15E6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0426" y="86636"/>
            <a:ext cx="2952748" cy="2952748"/>
          </a:xfrm>
          <a:custGeom>
            <a:avLst/>
            <a:gdLst>
              <a:gd name="connsiteX0" fmla="*/ 1476374 w 2952748"/>
              <a:gd name="connsiteY0" fmla="*/ 0 h 2952748"/>
              <a:gd name="connsiteX1" fmla="*/ 2952748 w 2952748"/>
              <a:gd name="connsiteY1" fmla="*/ 1476374 h 2952748"/>
              <a:gd name="connsiteX2" fmla="*/ 1476374 w 2952748"/>
              <a:gd name="connsiteY2" fmla="*/ 2952748 h 2952748"/>
              <a:gd name="connsiteX3" fmla="*/ 0 w 2952748"/>
              <a:gd name="connsiteY3" fmla="*/ 1476374 h 2952748"/>
              <a:gd name="connsiteX4" fmla="*/ 1476374 w 2952748"/>
              <a:gd name="connsiteY4" fmla="*/ 0 h 295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748" h="2952748">
                <a:moveTo>
                  <a:pt x="1476374" y="0"/>
                </a:moveTo>
                <a:cubicBezTo>
                  <a:pt x="2291753" y="0"/>
                  <a:pt x="2952748" y="660995"/>
                  <a:pt x="2952748" y="1476374"/>
                </a:cubicBezTo>
                <a:cubicBezTo>
                  <a:pt x="2952748" y="2291753"/>
                  <a:pt x="2291753" y="2952748"/>
                  <a:pt x="1476374" y="2952748"/>
                </a:cubicBezTo>
                <a:cubicBezTo>
                  <a:pt x="660995" y="2952748"/>
                  <a:pt x="0" y="2291753"/>
                  <a:pt x="0" y="1476374"/>
                </a:cubicBezTo>
                <a:cubicBezTo>
                  <a:pt x="0" y="660995"/>
                  <a:pt x="660995" y="0"/>
                  <a:pt x="1476374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8DB95C10-057C-4318-8E35-14CA6421D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051176" y="4803984"/>
            <a:ext cx="2140824" cy="2054016"/>
            <a:chOff x="10051176" y="4803984"/>
            <a:chExt cx="2140824" cy="2054016"/>
          </a:xfrm>
        </p:grpSpPr>
        <p:sp>
          <p:nvSpPr>
            <p:cNvPr id="12" name="Forme libre : Forme 11">
              <a:extLst>
                <a:ext uri="{FF2B5EF4-FFF2-40B4-BE49-F238E27FC236}">
                  <a16:creationId xmlns:a16="http://schemas.microsoft.com/office/drawing/2014/main" id="{CBE7134B-D795-425D-A988-E8D6CD66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orme libre : Forme 12">
              <a:extLst>
                <a:ext uri="{FF2B5EF4-FFF2-40B4-BE49-F238E27FC236}">
                  <a16:creationId xmlns:a16="http://schemas.microsoft.com/office/drawing/2014/main" id="{243741EC-3B24-4CBF-99F9-F7F4944C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2" name="Espace réservé d’image 31">
            <a:extLst>
              <a:ext uri="{FF2B5EF4-FFF2-40B4-BE49-F238E27FC236}">
                <a16:creationId xmlns:a16="http://schemas.microsoft.com/office/drawing/2014/main" id="{A981E0B7-6C4A-4ABD-9E79-2CC68B36BA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2545" y="3175909"/>
            <a:ext cx="3454390" cy="3454390"/>
          </a:xfrm>
          <a:custGeom>
            <a:avLst/>
            <a:gdLst>
              <a:gd name="connsiteX0" fmla="*/ 1727195 w 3454390"/>
              <a:gd name="connsiteY0" fmla="*/ 0 h 3454390"/>
              <a:gd name="connsiteX1" fmla="*/ 3454390 w 3454390"/>
              <a:gd name="connsiteY1" fmla="*/ 1727195 h 3454390"/>
              <a:gd name="connsiteX2" fmla="*/ 1727195 w 3454390"/>
              <a:gd name="connsiteY2" fmla="*/ 3454390 h 3454390"/>
              <a:gd name="connsiteX3" fmla="*/ 0 w 3454390"/>
              <a:gd name="connsiteY3" fmla="*/ 1727195 h 3454390"/>
              <a:gd name="connsiteX4" fmla="*/ 1727195 w 3454390"/>
              <a:gd name="connsiteY4" fmla="*/ 0 h 3454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4390" h="3454390">
                <a:moveTo>
                  <a:pt x="1727195" y="0"/>
                </a:moveTo>
                <a:cubicBezTo>
                  <a:pt x="2681098" y="0"/>
                  <a:pt x="3454390" y="773292"/>
                  <a:pt x="3454390" y="1727195"/>
                </a:cubicBezTo>
                <a:cubicBezTo>
                  <a:pt x="3454390" y="2681098"/>
                  <a:pt x="2681098" y="3454390"/>
                  <a:pt x="1727195" y="3454390"/>
                </a:cubicBezTo>
                <a:cubicBezTo>
                  <a:pt x="773292" y="3454390"/>
                  <a:pt x="0" y="2681098"/>
                  <a:pt x="0" y="1727195"/>
                </a:cubicBezTo>
                <a:cubicBezTo>
                  <a:pt x="0" y="773292"/>
                  <a:pt x="773292" y="0"/>
                  <a:pt x="1727195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4E9FB417-D03A-4615-A2E4-F1D3EF97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389AD2FD-902A-43AD-8B8C-AABCC05C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6580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erme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78968B4A-D2FD-4982-8334-0183B81B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3A288F-C28C-4225-9247-AF58A824B944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62DD31-8718-4A1F-966C-96DD1FE1C299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14FAF08-7ED8-4FA5-BD29-1D7472D4A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568ABF40-D991-4FCE-943D-B4F291810C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12297" y="786881"/>
            <a:ext cx="4203323" cy="2927350"/>
          </a:xfrm>
        </p:spPr>
        <p:txBody>
          <a:bodyPr rtlCol="0">
            <a:normAutofit/>
          </a:bodyPr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70199C9F-8FAF-4960-9022-506D5D8424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12297" y="3970527"/>
            <a:ext cx="4203323" cy="1647919"/>
          </a:xfrm>
        </p:spPr>
        <p:txBody>
          <a:bodyPr rtlCol="0">
            <a:normAutofit/>
          </a:bodyPr>
          <a:lstStyle>
            <a:lvl1pPr marL="0" algn="ctr">
              <a:buNone/>
              <a:defRPr sz="2400" b="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27" name="Espace réservé d’image 25">
            <a:extLst>
              <a:ext uri="{FF2B5EF4-FFF2-40B4-BE49-F238E27FC236}">
                <a16:creationId xmlns:a16="http://schemas.microsoft.com/office/drawing/2014/main" id="{0AAD2801-C4B6-4F9D-8713-2109D15B12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92225" y="1149350"/>
            <a:ext cx="4792663" cy="4227513"/>
          </a:xfrm>
        </p:spPr>
        <p:txBody>
          <a:bodyPr rtlCol="0"/>
          <a:lstStyle>
            <a:lvl1pPr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grpSp>
        <p:nvGrpSpPr>
          <p:cNvPr id="18" name="Graphique 185">
            <a:extLst>
              <a:ext uri="{FF2B5EF4-FFF2-40B4-BE49-F238E27FC236}">
                <a16:creationId xmlns:a16="http://schemas.microsoft.com/office/drawing/2014/main" id="{93CF5D64-69BB-4E77-ADC8-7D645E7AA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220677" y="556563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019D8F1E-2249-41BC-B8BD-4C8F7824B1B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0834381D-9229-4B35-A551-0A2EBC5395D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orme libre : Forme 20">
              <a:extLst>
                <a:ext uri="{FF2B5EF4-FFF2-40B4-BE49-F238E27FC236}">
                  <a16:creationId xmlns:a16="http://schemas.microsoft.com/office/drawing/2014/main" id="{D9AAD997-2ABB-43CB-81B3-6508602D44B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orme libre : Forme 21">
              <a:extLst>
                <a:ext uri="{FF2B5EF4-FFF2-40B4-BE49-F238E27FC236}">
                  <a16:creationId xmlns:a16="http://schemas.microsoft.com/office/drawing/2014/main" id="{D77AF2C8-42E5-4E03-B110-57855A3EA4A0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orme libre : Forme 22">
              <a:extLst>
                <a:ext uri="{FF2B5EF4-FFF2-40B4-BE49-F238E27FC236}">
                  <a16:creationId xmlns:a16="http://schemas.microsoft.com/office/drawing/2014/main" id="{0A98E12C-BD74-4556-8CE5-24BDB9B9295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16" name="Espace réservé de la date 8">
            <a:extLst>
              <a:ext uri="{FF2B5EF4-FFF2-40B4-BE49-F238E27FC236}">
                <a16:creationId xmlns:a16="http://schemas.microsoft.com/office/drawing/2014/main" id="{19544747-A258-414B-A18E-FE0D00F0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17" name="Espace réservé du pied de page 9">
            <a:extLst>
              <a:ext uri="{FF2B5EF4-FFF2-40B4-BE49-F238E27FC236}">
                <a16:creationId xmlns:a16="http://schemas.microsoft.com/office/drawing/2014/main" id="{80C9B95E-5D5F-4B79-BBC6-AA8023F3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4" name="Espace réservé du numéro de diapositive 10">
            <a:extLst>
              <a:ext uri="{FF2B5EF4-FFF2-40B4-BE49-F238E27FC236}">
                <a16:creationId xmlns:a16="http://schemas.microsoft.com/office/drawing/2014/main" id="{B5FBBF51-B6B9-4243-98A9-DDFADA05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1999C8F0-23CF-43DE-A39C-94B126C6E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431836"/>
            <a:ext cx="1861854" cy="717514"/>
            <a:chOff x="0" y="1580033"/>
            <a:chExt cx="1861854" cy="717514"/>
          </a:xfrm>
        </p:grpSpPr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F9B7492-8A54-4020-83A1-E2AEE5724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58003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39DA5407-EA48-4921-BA3C-71E94101C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01976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0AC95BD4-4EFC-45C6-B985-229FD300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519255" y="3650586"/>
            <a:ext cx="319941" cy="319941"/>
            <a:chOff x="1126512" y="4357092"/>
            <a:chExt cx="319941" cy="319941"/>
          </a:xfrm>
        </p:grpSpPr>
        <p:sp>
          <p:nvSpPr>
            <p:cNvPr id="36" name="Ovale 35">
              <a:extLst>
                <a:ext uri="{FF2B5EF4-FFF2-40B4-BE49-F238E27FC236}">
                  <a16:creationId xmlns:a16="http://schemas.microsoft.com/office/drawing/2014/main" id="{A4784AD1-E3D1-4566-9041-95AAA1DA8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0147C571-802C-479F-B289-5F5D178E9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5565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7E2B8F-26A0-5627-2E22-82F934E493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645CFC9-37F8-000D-3085-F100E7B44E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2DA4B3E-7CB8-DED5-4CAC-6534F8E29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F623DF-C63F-46F9-8F45-93AAE8F01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3E0AF27-884F-BFE5-44DC-B6516F11F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7726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91091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29513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orme libre : Forme 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75" name="Forme libre : Forme 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tangle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8" name="Rectangle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/>
            </a:p>
          </p:txBody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80" name="Titre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81" name="Sous-titre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 rtlCol="0"/>
          <a:lstStyle>
            <a:lvl1pPr algn="ctr"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3" name="Forme libre : Forme 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4" name="Forme libre : Forme 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grpSp>
        <p:nvGrpSpPr>
          <p:cNvPr id="86" name="Graphique 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Forme libre : Forme 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8" name="Forme libre : Forme 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9" name="Forme libre : Forme 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0" name="Forme libre : Forme 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1" name="Forme libre : Forme 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le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96" name="Espace réservé d’image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 rtlCol="0"/>
          <a:lstStyle>
            <a:lvl1pPr algn="ctr"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</p:spTree>
    <p:extLst>
      <p:ext uri="{BB962C8B-B14F-4D97-AF65-F5344CB8AC3E}">
        <p14:creationId xmlns:p14="http://schemas.microsoft.com/office/powerpoint/2010/main" val="2332211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re 1">
            <a:extLst>
              <a:ext uri="{FF2B5EF4-FFF2-40B4-BE49-F238E27FC236}">
                <a16:creationId xmlns:a16="http://schemas.microsoft.com/office/drawing/2014/main" id="{BF92C786-F148-4356-BCC8-D4DB6DC8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45" name="Espace réservé d’image 2">
            <a:extLst>
              <a:ext uri="{FF2B5EF4-FFF2-40B4-BE49-F238E27FC236}">
                <a16:creationId xmlns:a16="http://schemas.microsoft.com/office/drawing/2014/main" id="{CC8A9357-2526-4109-8861-DCB89A78CA7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6293" y="1554582"/>
            <a:ext cx="3555043" cy="3217333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298" name="Espace réservé du contenu 2">
            <a:extLst>
              <a:ext uri="{FF2B5EF4-FFF2-40B4-BE49-F238E27FC236}">
                <a16:creationId xmlns:a16="http://schemas.microsoft.com/office/drawing/2014/main" id="{F0A93A7F-1937-4643-B9E7-342A8CB87BB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56783" y="1747592"/>
            <a:ext cx="5217173" cy="4351338"/>
          </a:xfrm>
        </p:spPr>
        <p:txBody>
          <a:bodyPr rtlCol="0">
            <a:normAutofit/>
          </a:bodyPr>
          <a:lstStyle>
            <a:lvl1pPr>
              <a:buFontTx/>
              <a:buNone/>
              <a:defRPr sz="24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5082B2A-0AFE-456C-9506-A5DAF807F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39959" y="3491269"/>
            <a:ext cx="365021" cy="365021"/>
            <a:chOff x="739959" y="3491269"/>
            <a:chExt cx="365021" cy="365021"/>
          </a:xfrm>
        </p:grpSpPr>
        <p:sp>
          <p:nvSpPr>
            <p:cNvPr id="267" name="Ovale 266">
              <a:extLst>
                <a:ext uri="{FF2B5EF4-FFF2-40B4-BE49-F238E27FC236}">
                  <a16:creationId xmlns:a16="http://schemas.microsoft.com/office/drawing/2014/main" id="{1D723022-AE16-42E7-AB92-B0D8FA96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  <p:sp>
          <p:nvSpPr>
            <p:cNvPr id="268" name="Ovale 267">
              <a:extLst>
                <a:ext uri="{FF2B5EF4-FFF2-40B4-BE49-F238E27FC236}">
                  <a16:creationId xmlns:a16="http://schemas.microsoft.com/office/drawing/2014/main" id="{01A660D0-3253-401B-9F04-DD8E71CC7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7D1E36DE-F754-4C67-AEDB-7A4CD5259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96583" y="550047"/>
            <a:ext cx="1910252" cy="709661"/>
            <a:chOff x="496583" y="795582"/>
            <a:chExt cx="1910252" cy="709661"/>
          </a:xfrm>
        </p:grpSpPr>
        <p:grpSp>
          <p:nvGrpSpPr>
            <p:cNvPr id="261" name="Graphique 38">
              <a:extLst>
                <a:ext uri="{FF2B5EF4-FFF2-40B4-BE49-F238E27FC236}">
                  <a16:creationId xmlns:a16="http://schemas.microsoft.com/office/drawing/2014/main" id="{A4AD9011-9DCC-4A0F-BA80-27E6D3D5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/>
            </a:solidFill>
          </p:grpSpPr>
          <p:sp>
            <p:nvSpPr>
              <p:cNvPr id="262" name="Forme libre : Forme 261">
                <a:extLst>
                  <a:ext uri="{FF2B5EF4-FFF2-40B4-BE49-F238E27FC236}">
                    <a16:creationId xmlns:a16="http://schemas.microsoft.com/office/drawing/2014/main" id="{A0221D30-DD4B-4E09-850A-CBBAAA4A051C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3" name="Forme libre : Forme 262">
                <a:extLst>
                  <a:ext uri="{FF2B5EF4-FFF2-40B4-BE49-F238E27FC236}">
                    <a16:creationId xmlns:a16="http://schemas.microsoft.com/office/drawing/2014/main" id="{3FDF1E24-BE7D-49F6-A5A0-29D2796918E4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  <p:grpSp>
          <p:nvGrpSpPr>
            <p:cNvPr id="264" name="Graphique 38">
              <a:extLst>
                <a:ext uri="{FF2B5EF4-FFF2-40B4-BE49-F238E27FC236}">
                  <a16:creationId xmlns:a16="http://schemas.microsoft.com/office/drawing/2014/main" id="{BBB1AE73-7E55-49A4-8496-2B21B9BAB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>
                <a:alpha val="60000"/>
              </a:schemeClr>
            </a:solidFill>
          </p:grpSpPr>
          <p:sp>
            <p:nvSpPr>
              <p:cNvPr id="265" name="Forme libre : Forme 264">
                <a:extLst>
                  <a:ext uri="{FF2B5EF4-FFF2-40B4-BE49-F238E27FC236}">
                    <a16:creationId xmlns:a16="http://schemas.microsoft.com/office/drawing/2014/main" id="{D8406302-2A06-4B65-834B-079262BAD676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6" name="Forme libre : Forme 265">
                <a:extLst>
                  <a:ext uri="{FF2B5EF4-FFF2-40B4-BE49-F238E27FC236}">
                    <a16:creationId xmlns:a16="http://schemas.microsoft.com/office/drawing/2014/main" id="{8756BB86-0FFE-405F-8023-37552370FB06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</p:grpSp>
      <p:sp>
        <p:nvSpPr>
          <p:cNvPr id="299" name="Espace réservé de la date 178">
            <a:extLst>
              <a:ext uri="{FF2B5EF4-FFF2-40B4-BE49-F238E27FC236}">
                <a16:creationId xmlns:a16="http://schemas.microsoft.com/office/drawing/2014/main" id="{82E560EB-BE56-4EED-AE06-F6BBC6A7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fld id="{60C8722D-2540-4C81-81FC-1CD6846A726E}" type="datetime4">
              <a:rPr lang="fr-FR" smtClean="0"/>
              <a:t>17 octobre 2023</a:t>
            </a:fld>
            <a:endParaRPr lang="en-US"/>
          </a:p>
        </p:txBody>
      </p:sp>
      <p:sp>
        <p:nvSpPr>
          <p:cNvPr id="300" name="Espace réservé du pied de page 179">
            <a:extLst>
              <a:ext uri="{FF2B5EF4-FFF2-40B4-BE49-F238E27FC236}">
                <a16:creationId xmlns:a16="http://schemas.microsoft.com/office/drawing/2014/main" id="{B8F63808-3D77-44F6-BA39-EBAA7F3A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fr-FR"/>
              <a:t>grand oral</a:t>
            </a:r>
            <a:endParaRPr lang="fr"/>
          </a:p>
        </p:txBody>
      </p:sp>
      <p:sp>
        <p:nvSpPr>
          <p:cNvPr id="301" name="Espace réservé du numéro de diapositive 180">
            <a:extLst>
              <a:ext uri="{FF2B5EF4-FFF2-40B4-BE49-F238E27FC236}">
                <a16:creationId xmlns:a16="http://schemas.microsoft.com/office/drawing/2014/main" id="{48A1F651-8B76-426E-B2A3-79B5E588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452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">
            <a:extLst>
              <a:ext uri="{FF2B5EF4-FFF2-40B4-BE49-F238E27FC236}">
                <a16:creationId xmlns:a16="http://schemas.microsoft.com/office/drawing/2014/main" id="{5F21EE69-A1CB-4D3C-A300-F309A781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04201678-5DBC-491F-AA38-F3DF166C36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906" y="1715151"/>
            <a:ext cx="5217173" cy="435133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sp>
        <p:nvSpPr>
          <p:cNvPr id="368" name="Espace réservé d’image 370">
            <a:extLst>
              <a:ext uri="{FF2B5EF4-FFF2-40B4-BE49-F238E27FC236}">
                <a16:creationId xmlns:a16="http://schemas.microsoft.com/office/drawing/2014/main" id="{669561A4-DF87-4818-9B88-D1EF83F03B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5389" y="322503"/>
            <a:ext cx="4114800" cy="2931037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69" name="Espace réservé d’image 372">
            <a:extLst>
              <a:ext uri="{FF2B5EF4-FFF2-40B4-BE49-F238E27FC236}">
                <a16:creationId xmlns:a16="http://schemas.microsoft.com/office/drawing/2014/main" id="{FFEE5DD2-649D-41DC-9898-8730D76FDB9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35389" y="3370011"/>
            <a:ext cx="4114799" cy="2931036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85" name="Espace réservé de la date 384">
            <a:extLst>
              <a:ext uri="{FF2B5EF4-FFF2-40B4-BE49-F238E27FC236}">
                <a16:creationId xmlns:a16="http://schemas.microsoft.com/office/drawing/2014/main" id="{7B72116B-F388-4C73-BC4A-D8292B5DA7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rtl="0"/>
            <a:fld id="{0F9BE07B-086F-4F79-B94C-B7002E3E18FB}" type="datetime4">
              <a:rPr lang="fr-FR" smtClean="0"/>
              <a:t>17 octobre 2023</a:t>
            </a:fld>
            <a:endParaRPr lang="en-US"/>
          </a:p>
        </p:txBody>
      </p:sp>
      <p:sp>
        <p:nvSpPr>
          <p:cNvPr id="386" name="Espace réservé du pied de page 385">
            <a:extLst>
              <a:ext uri="{FF2B5EF4-FFF2-40B4-BE49-F238E27FC236}">
                <a16:creationId xmlns:a16="http://schemas.microsoft.com/office/drawing/2014/main" id="{C072D4A9-194F-4843-B39B-6C34A5D2F2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fr-FR"/>
              <a:t>grand oral</a:t>
            </a:r>
            <a:endParaRPr lang="fr"/>
          </a:p>
        </p:txBody>
      </p:sp>
      <p:sp>
        <p:nvSpPr>
          <p:cNvPr id="387" name="Espace réservé du numéro de diapositive 386">
            <a:extLst>
              <a:ext uri="{FF2B5EF4-FFF2-40B4-BE49-F238E27FC236}">
                <a16:creationId xmlns:a16="http://schemas.microsoft.com/office/drawing/2014/main" id="{7827E1CE-788E-4245-B60E-D39AFA5914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  <p:grpSp>
        <p:nvGrpSpPr>
          <p:cNvPr id="9" name="Graphique 190">
            <a:extLst>
              <a:ext uri="{FF2B5EF4-FFF2-40B4-BE49-F238E27FC236}">
                <a16:creationId xmlns:a16="http://schemas.microsoft.com/office/drawing/2014/main" id="{06F4FBF1-A331-46A0-BDC5-7CEDEA62E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56620" y="736826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" name="Forme libre : Forme 9">
              <a:extLst>
                <a:ext uri="{FF2B5EF4-FFF2-40B4-BE49-F238E27FC236}">
                  <a16:creationId xmlns:a16="http://schemas.microsoft.com/office/drawing/2014/main" id="{AE637E45-FDA6-4FDD-96BD-4728E6FEF3C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34CE57ED-0E56-4B8D-BFC4-44C434AB2F54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6B131DC-4B42-4E21-8EE4-FCF7D6602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85765" y="619275"/>
            <a:ext cx="932200" cy="932200"/>
            <a:chOff x="10791258" y="619275"/>
            <a:chExt cx="932200" cy="932200"/>
          </a:xfrm>
        </p:grpSpPr>
        <p:sp>
          <p:nvSpPr>
            <p:cNvPr id="13" name="Graphique 212">
              <a:extLst>
                <a:ext uri="{FF2B5EF4-FFF2-40B4-BE49-F238E27FC236}">
                  <a16:creationId xmlns:a16="http://schemas.microsoft.com/office/drawing/2014/main" id="{D826499E-185F-4853-8982-212973714079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Graphique 212">
              <a:extLst>
                <a:ext uri="{FF2B5EF4-FFF2-40B4-BE49-F238E27FC236}">
                  <a16:creationId xmlns:a16="http://schemas.microsoft.com/office/drawing/2014/main" id="{4B93A407-DCC0-4287-A189-DAFDA6CE5D81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5" name="Groupe 14" hidden="1">
            <a:extLst>
              <a:ext uri="{FF2B5EF4-FFF2-40B4-BE49-F238E27FC236}">
                <a16:creationId xmlns:a16="http://schemas.microsoft.com/office/drawing/2014/main" id="{3B628FE6-4C4F-49A8-9B42-67396AB1B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631201" y="4961088"/>
            <a:ext cx="1152011" cy="1152022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16" name="Graphique 4">
              <a:extLst>
                <a:ext uri="{FF2B5EF4-FFF2-40B4-BE49-F238E27FC236}">
                  <a16:creationId xmlns:a16="http://schemas.microsoft.com/office/drawing/2014/main" id="{31A752B8-0B61-4973-8AE2-32B13026F5D0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B0C923D-2B15-4591-91AF-7076EB2D39DF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67576B0-A9FB-4DBF-AAB2-BC4FE937A4D4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8EDA74C-F639-4A1A-AF63-97CE1722791F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7349CA4-9AF7-4B7C-B97D-32FCC9A753C0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DBBF3B76-9FD5-449B-9E6D-B2AE17BCC28F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3A7097-449B-446C-9207-5C00FAB2EE58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8BCF978-C1B0-4C0E-885B-67F829DF35F5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5F8A090D-EE01-4AE0-9B9D-A052A136192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4973935-CD40-43B9-85EE-A0891CDFDFB7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BF59A1-43BA-4CAA-B07E-0753B83A0711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7F71212-DEF7-4416-8DD0-706B9D618165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61491CF5-2443-474B-83A8-EED5E8ABCCEB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7A1D052A-A011-4CC1-9757-2742CF613DDE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5DD3330-9838-49F4-9837-D557F3577937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085E7E4A-1EBD-4D0A-89D3-0E91CE94BB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98509262-3560-484E-B2A3-65F83E2AFF4B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2C01EF0-EFE1-4857-9C0F-983EF16648B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B35C6DB3-278C-4B06-AEE3-44D85C12E1AE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13D90D10-B54E-4E2F-B5C7-3F4F5AA85C5C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CF88EFC-8669-4711-B4D8-18F82A71520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1C7E26B7-A2C7-4069-94EE-F81FBFCC4F88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45992884-B014-448F-B303-A6346A877A4E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E046B60-49AE-4A06-93E1-022974B3A738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8BEAE27-271C-428D-B5EF-F87F7359F6F0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A5A27244-274D-4D7E-A8D4-73F2256E8BA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5FC6F33-B59A-4CCB-A310-45A01574AAD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C7C55E-C35B-401E-9068-C22F2EE68C87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4B71E863-1694-4370-85E9-A4DC7C544C30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6F72D1A-6378-49EA-83B7-3EF500030604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D8F79E4-2781-44A0-A4FB-9F34DDD998C9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2401E9-7F6C-44FD-BFDB-6AB513E34F13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0EF4569-106C-4743-8A96-58E8F8914E44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8672656-3AB6-45FA-9178-6EEA584AC60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BE34346-DF8F-40ED-9960-375A6B408972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2F41219-5DFE-4991-8A7E-D81EC1C2B5EE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631B6AB5-7C4A-4437-A6BF-C6A236896589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97203B5-EF0D-4F4C-A4B6-B5582F7D6A7E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7733105-9EB9-4EF2-8F40-6AD21A844C7D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63EBB4B-F5A7-4554-A0C3-AED6ACAE8C3F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CC74397-5624-4735-BE79-E16C6A12912A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9A30123-68A7-4CAF-ACA1-E089D30CE5F5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41E089E-6C28-47B4-8F8D-DC7B2964BFDE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0C3E376-3FA2-4F28-8E26-5126E54F2D3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4452E443-8362-453F-8594-E2C5D05D3398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2043C4D-27CC-45D6-9A62-966A77DD5812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2D98196-D099-495E-A828-A073967D67FB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8586E33-BCEF-4B0E-95AC-B1E8EA25C65D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D088D3EB-C95E-441B-8F56-F04DDB19F1B6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35A3D28-BCDB-445F-800B-8DE8585F6A30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9C1D7F6-B9CD-46FF-9058-CD4E3DC2EC5C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942B8B8-7819-434C-902E-8BF793967CF2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DF6FF28-FCCB-4FD3-B5EC-8F9E3F4A1F0B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6634934-EC58-49CF-8AF5-0D1AD757663A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2A938075-EEBB-426F-AAEF-8DB877F1BF9F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CF2395A-C8FA-4CE0-BADE-AD9620DCAC97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24C8CBB-AE30-4BDE-9609-6AD9DC4F1A8E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5077D00-21A4-4EA4-A836-2E6F377DC283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FE1D84B-3E9B-4355-AB70-29BD0813469B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E91096F-72A7-40D5-8D94-E473A526218C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B75445-3187-4401-86FD-A85FA620C85F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D95CA2E-E941-4D26-B91B-7CDAE8112AC0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A8CFFAC-749B-484A-8C17-634131D9C095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125F4A7-EAFB-49D2-848F-8D0C044BE27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9B9B3BB-4B8E-4C75-96EA-4C2048C6F232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17FF82-4E07-4642-AD9E-BB96D42BD639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B1971AE-14DC-4045-882C-6B2E0CE3B16B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A8CD457-0651-4ECC-81C7-C21EE779EDDA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5833210-69A5-47FF-8EA9-99D9E28B8D6D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C04C7A32-9FAA-4F63-9C56-4924343522E5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DC777D-C77C-4470-B4AF-C884887B0C9C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58BF1D0-C876-400E-A139-5CE34D9B7581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2B92D7A-51EB-488C-8B4A-2DA48105CA0C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6F35362-EC6C-4B99-8EA0-B2E5F7E57544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198CDFA-E8E4-4AB8-8152-70D0A9901701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6E867E-E4D5-4962-B1E3-40C1EBAD4540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0E476FD-96DE-446C-867F-9D329645237F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A4B1DEE-9DE5-44FA-999C-35FC48FFD87B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0466F5E-3E96-4F81-8A0D-03BE09971D09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F10273E-D499-4A93-806B-29552CFEAB94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109E66-58F5-49F9-A8FA-C2C6B9D3314D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BEFEAFE3-481D-4BD8-8E0E-FD2D6514759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4D9F94D2-04D5-4055-ABB3-12E2D54D9168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DF12218-DA8B-4C9D-AC25-6E4EB9E5157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EBFC3D4-98BB-45EA-B787-42AD1392C199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012490F-C6CB-4B2B-ACEE-164410E430A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8A0CEBF-7017-4AE8-B110-4FB98A0931A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FB90B3C-B2E2-41FC-852F-20935BD58D3F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D216D02-05DA-4573-8119-B89DD39D163C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AD95CA3-812D-4706-A483-37C60CEFCF96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D7350CE-E616-42AC-8E07-41E9A7A07CA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7A359AE-1FD7-4EC0-9759-55B2173A6EFD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7A88E14-719D-4D47-A0A1-80D6780E8EED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D16E2313-CE29-4A31-AC81-790178F4746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D1C4F29-D833-4964-B939-3B727AE1EA41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AAC2964-5640-4A4F-AF95-C44533263206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234E3EAE-3024-4122-B3C9-D19EF89411B2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8FD952A-B49E-4AFD-BE46-A826C893BA2B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A8F11D09-106F-4800-8537-1511F52735A8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28B2A9C-BF81-4C2A-A82F-094822D91962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7DB4930-228B-47AF-AAF7-1BF8F1B48A13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C000D14-C33C-4ABC-8859-916548DDFFB4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FD3C8C8-BB59-449C-B55E-01F014FF2BD1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F67091D2-B1F6-4D9C-BE4A-EE3988A464AF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696DB2D-BF32-49CF-A3D0-B5BCFFFC3A7C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9DFC77-4503-4E27-81F8-4EC423EE7F2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9750606-8257-49A8-BAC6-8AF5245F225F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1FAF9961-6FEB-4F37-AA12-4123C2F348CF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ECEB85EF-07A3-4915-972B-41652BD77A0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0E3C169-E198-408B-8C0B-6D107638EEA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55D2648-69AF-4F06-B4E2-ED7EB64562C0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08EE613-DBD4-40A5-B2FC-FFE52B379596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CF13D94-C51E-4F0C-93ED-89C74D5967D4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02372BC-9E3F-430B-9E13-B750B7548287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C5A4DF-827D-4F25-A560-89C50AFC96F9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664ED74-3F99-4CD6-9B08-8C66D3C2384C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366A050-ABC8-404E-9D19-88C1BFD746AD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E54F9189-EFA8-450C-9A79-2642C2815DC1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3474EF4-3910-4D27-8CE9-6B0571690FB0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7AF992F-ECBF-4DC7-AAD7-C89A905F51C3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8DF44771-0BBE-4ABF-A1A0-4F21168E9496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83A06AC-4FF7-4E63-8018-3EC97686E21C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F2D1DA8-92C8-41E9-B8CA-AA39868CBF09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CE7EB8CC-07A4-47A7-928A-8984C4706850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DD8F57F4-0054-4907-A5A4-FEA9B509AD36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60ED5BA9-E036-40AE-A6CC-0DECB39D5A46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0FD10507-E725-4668-A9B2-F1C23A57A161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C0A19B-7E91-4068-9AA4-14FA512E22BD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280850D2-6E89-4131-9FB7-A009F965BDE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FE1F233-525B-490D-92CE-E84B86136916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181D01C-96B5-44C1-A386-30CE0F738E0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2B633A1-C30D-4403-AC8F-43AC6B9B7EA1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A8ADFAF-7B99-4AF5-8AD0-6F6396B1E2AC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BF24EED6-9FF6-4D3B-B888-7C128BA748FD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120BD91-6B39-4427-90EE-7F3AA46700A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9BA16F9-242B-4140-BC3F-17E34841473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14ACF54-DEC1-429C-85FA-022FE7302222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8E30803D-601A-44AA-8D2C-F89DB4ADF487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4E6EEE87-0C42-4413-8EA5-706C464D32B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832DF18-6AAF-4499-8D30-5A79B18EC003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AD66F08-011B-4A20-B1E5-D3A9A35AA4EB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BD23BB3-08F2-47BC-B141-4E6ED9492AA2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3CE711A-2069-42C1-98C4-4508B5943F6A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6B8F21B-C222-4784-8D4C-7D5D24EA1F38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8C4C653-04CF-45EA-92F4-3B76B0AA9719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755FD61D-1008-46FD-86B1-4F633814A453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A3DBC891-2610-4AC1-B1D3-806E504EF435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D9F77CB-AC06-45E2-B791-BA0A7FC6A6C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006458F-4478-468F-ADDA-3A1A260F2798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66818E9-6C2E-4220-8542-BD64F8B7EE81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D7BF3C8-FAD3-44BA-A91A-7FCE6DCE83E9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A675950D-FE3F-4100-8304-02525FC59CA4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7959628-A9E4-4868-B5C4-02A208D9EABC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ECC7F1-0F45-486A-A990-EB276BB3384F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245F143-DC77-4399-A4A7-A1F3B391803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75F08F8-55E9-4206-9AAE-E916FC31406E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B161936D-1B88-4DE0-9773-06D8E71E803C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D9EA60CC-AC1F-49D4-94B1-48FD127B43A7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6AE36DF-ED72-4751-A123-9AD7BA0CEEE0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56DA2E5-CBAE-4B4F-A30B-DFC1EE9B592C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E60101A-81EF-48E2-B67D-EB8847278D98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23BF631-A52C-4AAD-B012-1FD678A1F657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BA8C092-E3E4-4EA7-A73A-3BB13B493E2D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4D5F4C5-FFAD-41D1-9E66-8DEA9AE3C68A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B80E2AD-D598-4076-9A70-3FF60D761AAE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1E139F40-06E7-4E2F-A479-392BC2D27152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7B33B74-723F-44E4-8CF7-F68B6BBEE243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3300C380-880A-440E-AD73-941A859A69BF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649CE7C-4F6C-4C19-9A37-881B022144B8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88A320C2-A1D9-4FC0-89CA-B951E12B32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que 4">
              <a:extLst>
                <a:ext uri="{FF2B5EF4-FFF2-40B4-BE49-F238E27FC236}">
                  <a16:creationId xmlns:a16="http://schemas.microsoft.com/office/drawing/2014/main" id="{723EE676-95B0-40B5-BB3B-183555D2F1A1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3EE9E24-328D-4967-A7D6-9AD696D5C918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F066982-3E06-46AC-8C85-3AA30F5EFDB9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99AAE6-74C2-4138-8B31-465764562509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B875D4-122F-435D-8C34-5FA4B0BBE089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1E1023F-42A9-42FC-86FB-4730DD3158D0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9FA068-A7DA-424C-81C0-CCA59AFF2910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6050C48-FA99-47E4-9729-B386AD54EA47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27ECE9-CE51-4C29-9AFB-D740BC96774A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314F941-FE16-4684-AD11-40031407E28F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2ED5B2-85E7-4C0F-911D-84166633F6CF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16B5A61-8CFF-4FDF-9B21-09C8297A4DAB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E0A8595-93E1-4499-86A8-9B43B07C11D1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C380735-19C3-47FA-978D-3E990467937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A6B2F2B-1750-4093-AD58-D2AA9CF8266F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32A52B-3F30-43A0-88FD-9AB3DD78B0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4B2563-F4BE-4780-ABE8-8359DBB2371F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2DFDDB-1231-49CA-84CA-E4BE438A318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30DEA24-357A-4CE2-A894-9CC59149E6BB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334C62D-A806-464B-86FF-63BA4B4B7DB0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C0AE61D-5513-4496-AF95-4F1FA2D368B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D604D00-5107-4CA5-8461-DBF2520C1636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F1B949-6E40-46C3-BCE9-DA2A24C5D2AF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C0D9DE4-3D59-4B4F-8054-99080988D42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F2EC95B-927F-4B94-B878-CD68D0DC4E24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001FEFB-AE24-4CF7-8EEF-084BCD466D8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59BD4F3-A5E1-4F7D-A7AB-EF6BED5BE889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687F6E-4940-4782-A3A7-5C9C1552BF4B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EC7FFDC-A904-44D2-8F0B-91A5C76CC514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A15C8BC-5975-40E1-A988-EB34FBCF078A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71BAC0D-2BF9-4781-A7BB-06AA16D0E6C2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04182-650D-498F-A066-FE4C0FA6DA1E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E839DFF-01B4-4B5E-9910-024EC8FE1DA7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C100C3D-5A4C-4D50-AAEC-07A4457548DE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8647050-08AF-4BD8-87C4-CA230312901B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A0F33E0-AADA-44E2-A5AC-31DF5EE3D381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C8FA1D-A02A-4388-9886-69EBC58C077E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9421FD3-355A-4629-BFAD-527ECD82EE07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B71DCF-EB57-4B33-9FF7-11CA0CB96573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E86AA54-A444-4823-A6DC-491E77E34B4A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0E2DF6-23A6-4192-BD64-7997AABE595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C3D9758-1EA4-43A6-8375-DDED592A9AB6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DFC1416-C64A-4C0B-8898-ABAABA0FCBC2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2A221D1-7EAA-4907-A58E-8E81E7BA4748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AC899B4-B060-44A9-9E5E-60A775CE2D4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8A0E9C-6E97-4889-8C4E-1771D6465B4D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05A29F-351D-4D7D-AB5F-B6A24011D559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C0BB292-2828-40AB-A869-CF6D114F0630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EEFC2A-B463-4C2F-8D33-BA746EEC56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69784EC-901F-43E1-9785-CA274A2E37AE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A79E5A7-5CA0-40FF-86F1-17C44CDA5EE3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A733E24-831B-4F88-B794-2CBF062D1F3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C529298-268D-4F6A-8278-B794C72F612D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025A9CB-F748-49F6-BD88-DACA23F6D574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4D26918-0834-40FF-888A-16AB573AB42D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A0D0AD-9F3E-4A88-AD9A-027E61780550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89DCC43-513D-49FC-AF25-83BBD29B7661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FEAF63A-AFBF-4F67-88D7-ADA3D9E00FC4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48DE51B-423E-482E-903E-5139E42BDD4C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449ADB8-318D-4965-814B-D6A13F780F1D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D514D12-AA49-408C-BEE1-BBCF4C036159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5A785BE-E570-4DB4-8F7F-0AC9077116D8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7E79511-3F2F-4B2E-8830-7B7F555DA83E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B7310B7-0080-4264-91E4-C548107F6D72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5FF82DB-4737-404E-9ACA-B19B6A089EA8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3A6BFE2-F1B0-4924-9302-9DA895CA44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CDDEDDC-F6C4-4D85-8B8D-DA09731DAC62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A23F74A-EE1B-414F-A58F-CB49D8A32924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6AFD036-E68B-45F9-9B76-E4B3A4B50800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ACC9D1B-CB8B-4193-B702-DA68B92DE9F9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FBC88AB-930A-4D32-8DB1-82563BFF0EAE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4274EB1-FC6D-4C4D-965D-DEBA45892216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E4E35D8-7704-40DC-A190-5B4E8BE44974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DB1E803-1D4D-4912-BA76-9EF947E19AF0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E241842-A248-438B-B3B4-37A05240BCBE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E092F6-1BFE-4656-9029-9A2EEE8F79FD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4A890A0-353B-4CBB-8FD1-059BE94011AD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EFA174A-A4E5-4264-BD07-007305986AAF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FBAD25F-2FFC-4CEC-9B8A-5ED34707E666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342EF4A1-21C1-45D4-B700-6EA4BF21BE0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2CCF840-70EA-4C9C-848E-B27B79A75DB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8E311D1C-5934-4C97-809E-E996B3845BA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13F883A-929B-46F7-A9A8-547ACE9C0471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D72D9D-260C-42C4-B864-6AFFB236A12B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7F62680-33C3-4510-A3B0-40F179FCEF84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C3F6DBC-3B3A-429F-A49A-485EF9960069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9CFDDBA-E518-4324-B18A-EF6E4B50B845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8579CBC-E6AF-4829-AA1D-7B277821341A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F4F87C77-9949-468A-9B86-3D4A3CB1D080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0DAD71F-08D6-41FB-93B2-448EB15BCB30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FE5B582-FC98-4E72-9AFF-067166B7935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A87FE08-67A7-40C4-BA28-5C87D875EB1A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01F8489-E1AB-4730-8A77-EFF164E47BCC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3E2442A-D936-4EBA-A666-6E82DB2DA28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E891E37-78A2-43D1-99C0-5F53AC4AD9D4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5FE9C1-0A9F-4E0A-8F9E-3EF3223F9E09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7C2FED7-F344-47E5-BB1E-E7CB26B335F8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95DD38F-B4B9-40A1-B7BD-EDF00AFD64F9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1334E03-6B96-4D5A-8314-2AAB15396089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59EFDAF0-6330-4D40-B4E4-57C5891A998C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EDDC210-93CC-4464-BDA2-3CC18C0C693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E521203-1A0B-470B-B729-1B8B0AFF5A39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91C18AB-4BE0-4C09-ABC6-05334DF7826F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EA1AE17-D725-411E-AFAC-60B5A959DF4E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D6D2AB0-DEA8-4510-96C2-B8547E8A7DD6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D2C70B9-3A29-4A3F-B9E2-02A556FB509F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7B5EA85-B9B6-47B1-9156-980D6B0EE597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C8DB9BF-A31E-45AC-8271-73868A63504C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5BC346-9C8F-4FC2-884E-BC40B09E946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4E18F1FE-B933-45C8-9F4F-53DCCC1FA2CA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CF9F0AF-3E92-4593-88F2-0A9691F8FEA5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F8E407F-7C3D-4C6D-A845-CE6C18A4E19E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5B86F18-3F82-406B-A6B8-73508323F5B1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82DBE01-A20A-44FA-B824-6B6AE5B47541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25BA03A-821A-451C-974A-5BC54F600152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A1A8AE-42A8-458F-9647-2B1E0080C328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061C57A-74C4-42DF-837D-4BD2480F5637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E72CD8D-308B-4DA6-A9E9-29C5289A64AF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7DA1353-3400-4417-AE74-101830D91305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80402F0-99E7-4BC1-8B33-8C28B061254B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8F0B222-EDEC-4F73-BFBF-EEF77FCEFE6D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9DFF4C5-2EF0-4C23-99F5-6FBA3C2FDECA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42099B1E-BE83-48FA-A883-6B86E3781583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642570B-F261-403D-8AE5-755725C5C683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289D3E0-1FCD-421F-B82C-57D48531197C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0CDB835-A9B8-4DD1-8E4A-94CB352EBA4C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959ACD8-7B03-425E-A568-DD933FE53D29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C1417EAD-6931-45DD-A71C-649A3A1E1742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F8F5897-91C8-4949-B3E2-08E8C4D10561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18AF2B2-848E-432A-853D-4171DB436AB9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A95D8E15-C401-4021-A442-B2B29505E22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1B6E7C4-CA47-4FE7-84A9-629E655725F3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AD49B82B-2837-42BA-9DE4-DF33E912C8C5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73AEBBC-7300-434A-90D2-797E21B1434C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79F400B-1FBB-4723-AE19-B242DD4F5F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3220893-28AF-4796-89C4-497A3E0F7375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37B6154-8BF3-4B1F-8CE6-4E1F92E2A75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AF054118-31C5-405F-98FD-C52552668115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C580ECA-94B5-4EEE-8B3E-D13068010A8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5EC5FD6-0D19-498D-BDFC-1C65B1405374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47A1FC-F8D5-4DF4-B1D1-0B0F9CD2BD6C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03D5622-B726-487F-B57C-23162F37592D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5E5A90C-2EF7-4B6F-A358-5BB4E600DD66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02D610A-8A29-4084-9D8E-4D2CC0453FA3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512BE54-08BA-409A-9F16-0B3A63534F2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1517A1B-623C-4FB6-A8DE-C70DE126139A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F788AA1-211E-4C56-B36D-9863A62BC9E9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B12D240-C258-4FE9-A423-E46A6773F17B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0AAA9A-6C12-4257-AC9C-FBFA0F0EEE0F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1819836-2D65-4DA6-B1B2-20437FAD689A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89C4CF7-D75F-44C1-BC4D-DE7AA1E0D642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00CB392-768D-49BF-BA72-092945C55AC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F276FAA-41F5-4B48-9482-8481D80FD916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023AAE1-1E09-438C-94E4-1AA2E1261749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AF45571-CE43-461D-A8D7-2B47BADAC7A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5EB8CB6-6D13-433E-A200-C3F33606CBA0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97E0D79-0FE9-4E61-B180-D44663AE43FB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E7A30CB-3A49-440A-8BFF-DDECDE64AFB9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C9C1DFA-72DD-49AD-8233-893910818926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1E06A40-B44B-42D2-8166-86EA71277133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AAD1390C-B164-4DA1-8585-4920E900C857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E37C65D-A0AE-4C3D-871A-FC32207011DF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F946D8A-AA88-4AD8-8CFC-060E4352D7C7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6C69E7E-139D-4304-9A47-E443E0325007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643619BB-998A-4688-9EA8-E1A29493B65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A567F32-881E-43C4-BBB0-CDDAFDD276A3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1E4C6D4-84CE-4DDC-AC0F-FEDBD9A4BC7B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A2F5831-8F83-4A7E-8185-CA727AF7CAA1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3B1C91A-AFEE-4375-83C7-8C346ECB6CB6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8F328456-0E85-48D3-820F-81CCF861C7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93766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re 1">
            <a:extLst>
              <a:ext uri="{FF2B5EF4-FFF2-40B4-BE49-F238E27FC236}">
                <a16:creationId xmlns:a16="http://schemas.microsoft.com/office/drawing/2014/main" id="{BF92C786-F148-4356-BCC8-D4DB6DC8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45" name="Espace réservé d’image 2">
            <a:extLst>
              <a:ext uri="{FF2B5EF4-FFF2-40B4-BE49-F238E27FC236}">
                <a16:creationId xmlns:a16="http://schemas.microsoft.com/office/drawing/2014/main" id="{CC8A9357-2526-4109-8861-DCB89A78CA7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6293" y="1554582"/>
            <a:ext cx="3555043" cy="3217333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298" name="Espace réservé du contenu 2">
            <a:extLst>
              <a:ext uri="{FF2B5EF4-FFF2-40B4-BE49-F238E27FC236}">
                <a16:creationId xmlns:a16="http://schemas.microsoft.com/office/drawing/2014/main" id="{F0A93A7F-1937-4643-B9E7-342A8CB87BB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56783" y="1747592"/>
            <a:ext cx="5217173" cy="4351338"/>
          </a:xfrm>
        </p:spPr>
        <p:txBody>
          <a:bodyPr rtlCol="0">
            <a:normAutofit/>
          </a:bodyPr>
          <a:lstStyle>
            <a:lvl1pPr>
              <a:buFontTx/>
              <a:buNone/>
              <a:defRPr sz="24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5082B2A-0AFE-456C-9506-A5DAF807F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39959" y="3491269"/>
            <a:ext cx="365021" cy="365021"/>
            <a:chOff x="739959" y="3491269"/>
            <a:chExt cx="365021" cy="365021"/>
          </a:xfrm>
        </p:grpSpPr>
        <p:sp>
          <p:nvSpPr>
            <p:cNvPr id="267" name="Ovale 266">
              <a:extLst>
                <a:ext uri="{FF2B5EF4-FFF2-40B4-BE49-F238E27FC236}">
                  <a16:creationId xmlns:a16="http://schemas.microsoft.com/office/drawing/2014/main" id="{1D723022-AE16-42E7-AB92-B0D8FA96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  <p:sp>
          <p:nvSpPr>
            <p:cNvPr id="268" name="Ovale 267">
              <a:extLst>
                <a:ext uri="{FF2B5EF4-FFF2-40B4-BE49-F238E27FC236}">
                  <a16:creationId xmlns:a16="http://schemas.microsoft.com/office/drawing/2014/main" id="{01A660D0-3253-401B-9F04-DD8E71CC7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7D1E36DE-F754-4C67-AEDB-7A4CD5259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96583" y="550047"/>
            <a:ext cx="1910252" cy="709661"/>
            <a:chOff x="496583" y="795582"/>
            <a:chExt cx="1910252" cy="709661"/>
          </a:xfrm>
        </p:grpSpPr>
        <p:grpSp>
          <p:nvGrpSpPr>
            <p:cNvPr id="261" name="Graphique 38">
              <a:extLst>
                <a:ext uri="{FF2B5EF4-FFF2-40B4-BE49-F238E27FC236}">
                  <a16:creationId xmlns:a16="http://schemas.microsoft.com/office/drawing/2014/main" id="{A4AD9011-9DCC-4A0F-BA80-27E6D3D5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/>
            </a:solidFill>
          </p:grpSpPr>
          <p:sp>
            <p:nvSpPr>
              <p:cNvPr id="262" name="Forme libre : Forme 261">
                <a:extLst>
                  <a:ext uri="{FF2B5EF4-FFF2-40B4-BE49-F238E27FC236}">
                    <a16:creationId xmlns:a16="http://schemas.microsoft.com/office/drawing/2014/main" id="{A0221D30-DD4B-4E09-850A-CBBAAA4A051C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3" name="Forme libre : Forme 262">
                <a:extLst>
                  <a:ext uri="{FF2B5EF4-FFF2-40B4-BE49-F238E27FC236}">
                    <a16:creationId xmlns:a16="http://schemas.microsoft.com/office/drawing/2014/main" id="{3FDF1E24-BE7D-49F6-A5A0-29D2796918E4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  <p:grpSp>
          <p:nvGrpSpPr>
            <p:cNvPr id="264" name="Graphique 38">
              <a:extLst>
                <a:ext uri="{FF2B5EF4-FFF2-40B4-BE49-F238E27FC236}">
                  <a16:creationId xmlns:a16="http://schemas.microsoft.com/office/drawing/2014/main" id="{BBB1AE73-7E55-49A4-8496-2B21B9BAB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>
                <a:alpha val="60000"/>
              </a:schemeClr>
            </a:solidFill>
          </p:grpSpPr>
          <p:sp>
            <p:nvSpPr>
              <p:cNvPr id="265" name="Forme libre : Forme 264">
                <a:extLst>
                  <a:ext uri="{FF2B5EF4-FFF2-40B4-BE49-F238E27FC236}">
                    <a16:creationId xmlns:a16="http://schemas.microsoft.com/office/drawing/2014/main" id="{D8406302-2A06-4B65-834B-079262BAD676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6" name="Forme libre : Forme 265">
                <a:extLst>
                  <a:ext uri="{FF2B5EF4-FFF2-40B4-BE49-F238E27FC236}">
                    <a16:creationId xmlns:a16="http://schemas.microsoft.com/office/drawing/2014/main" id="{8756BB86-0FFE-405F-8023-37552370FB06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</p:grpSp>
      <p:sp>
        <p:nvSpPr>
          <p:cNvPr id="299" name="Espace réservé de la date 178">
            <a:extLst>
              <a:ext uri="{FF2B5EF4-FFF2-40B4-BE49-F238E27FC236}">
                <a16:creationId xmlns:a16="http://schemas.microsoft.com/office/drawing/2014/main" id="{82E560EB-BE56-4EED-AE06-F6BBC6A7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300" name="Espace réservé du pied de page 179">
            <a:extLst>
              <a:ext uri="{FF2B5EF4-FFF2-40B4-BE49-F238E27FC236}">
                <a16:creationId xmlns:a16="http://schemas.microsoft.com/office/drawing/2014/main" id="{B8F63808-3D77-44F6-BA39-EBAA7F3A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301" name="Espace réservé du numéro de diapositive 180">
            <a:extLst>
              <a:ext uri="{FF2B5EF4-FFF2-40B4-BE49-F238E27FC236}">
                <a16:creationId xmlns:a16="http://schemas.microsoft.com/office/drawing/2014/main" id="{48A1F651-8B76-426E-B2A3-79B5E588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854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ut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orme libre : Forme 36">
            <a:extLst>
              <a:ext uri="{FF2B5EF4-FFF2-40B4-BE49-F238E27FC236}">
                <a16:creationId xmlns:a16="http://schemas.microsoft.com/office/drawing/2014/main" id="{9B6909CF-743B-4DF1-8060-7377C3B0E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5525794F-443C-40B3-AC9C-14F574B04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9" name="Forme libre : Forme 38">
              <a:extLst>
                <a:ext uri="{FF2B5EF4-FFF2-40B4-BE49-F238E27FC236}">
                  <a16:creationId xmlns:a16="http://schemas.microsoft.com/office/drawing/2014/main" id="{D60C3E59-61BE-442E-9897-D92166F40D31}"/>
                </a:ext>
              </a:extLst>
            </p:cNvPr>
            <p:cNvSpPr/>
            <p:nvPr/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orme libre : Forme 39">
              <a:extLst>
                <a:ext uri="{FF2B5EF4-FFF2-40B4-BE49-F238E27FC236}">
                  <a16:creationId xmlns:a16="http://schemas.microsoft.com/office/drawing/2014/main" id="{12C7B4DA-5162-484A-9B4D-A784EF13976B}"/>
                </a:ext>
              </a:extLst>
            </p:cNvPr>
            <p:cNvSpPr/>
            <p:nvPr/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1" name="Forme libre : Forme 40">
            <a:extLst>
              <a:ext uri="{FF2B5EF4-FFF2-40B4-BE49-F238E27FC236}">
                <a16:creationId xmlns:a16="http://schemas.microsoft.com/office/drawing/2014/main" id="{1E3F66BB-BDA3-4747-BDE0-3D814CBE5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 useBgFill="1">
        <p:nvSpPr>
          <p:cNvPr id="42" name="Forme libre : Forme 41">
            <a:extLst>
              <a:ext uri="{FF2B5EF4-FFF2-40B4-BE49-F238E27FC236}">
                <a16:creationId xmlns:a16="http://schemas.microsoft.com/office/drawing/2014/main" id="{FA21FCC9-56C2-419C-BADF-9C928DDAD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3" name="Titre 1">
            <a:extLst>
              <a:ext uri="{FF2B5EF4-FFF2-40B4-BE49-F238E27FC236}">
                <a16:creationId xmlns:a16="http://schemas.microsoft.com/office/drawing/2014/main" id="{464FCAEB-7D76-4806-B8EA-F97A887CED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765" y="324937"/>
            <a:ext cx="4024032" cy="2885715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</a:t>
            </a:r>
            <a:br>
              <a:rPr lang="en-US" dirty="0"/>
            </a:br>
            <a:r>
              <a:rPr lang="fr"/>
              <a:t>POUR AJOUTER UN TITRE</a:t>
            </a:r>
          </a:p>
        </p:txBody>
      </p:sp>
      <p:sp>
        <p:nvSpPr>
          <p:cNvPr id="44" name="Sous-titre 2">
            <a:extLst>
              <a:ext uri="{FF2B5EF4-FFF2-40B4-BE49-F238E27FC236}">
                <a16:creationId xmlns:a16="http://schemas.microsoft.com/office/drawing/2014/main" id="{192D33E3-D5C6-4492-9AB0-13294FD469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60765" y="3166312"/>
            <a:ext cx="4024032" cy="771802"/>
          </a:xfrm>
        </p:spPr>
        <p:txBody>
          <a:bodyPr rtlCol="0"/>
          <a:lstStyle>
            <a:lvl1pPr algn="ctr">
              <a:buFontTx/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45" name="Graphique 212">
            <a:extLst>
              <a:ext uri="{FF2B5EF4-FFF2-40B4-BE49-F238E27FC236}">
                <a16:creationId xmlns:a16="http://schemas.microsoft.com/office/drawing/2014/main" id="{55253C8E-0DF4-4187-8CFA-8E892B59B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6" name="Graphique 212">
            <a:extLst>
              <a:ext uri="{FF2B5EF4-FFF2-40B4-BE49-F238E27FC236}">
                <a16:creationId xmlns:a16="http://schemas.microsoft.com/office/drawing/2014/main" id="{3E81479D-EC31-42B5-A3A1-02155919F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5B72045-B7EA-46A3-BFC1-BED5E26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0F04D741-7B27-4605-B65D-7E8A12D22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’image 60">
            <a:extLst>
              <a:ext uri="{FF2B5EF4-FFF2-40B4-BE49-F238E27FC236}">
                <a16:creationId xmlns:a16="http://schemas.microsoft.com/office/drawing/2014/main" id="{F0483D74-29C5-49E3-B816-46CBA8A93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1855" y="2313765"/>
            <a:ext cx="4773089" cy="4544235"/>
          </a:xfrm>
          <a:custGeom>
            <a:avLst/>
            <a:gdLst>
              <a:gd name="connsiteX0" fmla="*/ 2386544 w 4773089"/>
              <a:gd name="connsiteY0" fmla="*/ 0 h 4544235"/>
              <a:gd name="connsiteX1" fmla="*/ 4773089 w 4773089"/>
              <a:gd name="connsiteY1" fmla="*/ 2386545 h 4544235"/>
              <a:gd name="connsiteX2" fmla="*/ 3524113 w 4773089"/>
              <a:gd name="connsiteY2" fmla="*/ 4485046 h 4544235"/>
              <a:gd name="connsiteX3" fmla="*/ 3401244 w 4773089"/>
              <a:gd name="connsiteY3" fmla="*/ 4544235 h 4544235"/>
              <a:gd name="connsiteX4" fmla="*/ 1371845 w 4773089"/>
              <a:gd name="connsiteY4" fmla="*/ 4544235 h 4544235"/>
              <a:gd name="connsiteX5" fmla="*/ 1248976 w 4773089"/>
              <a:gd name="connsiteY5" fmla="*/ 4485046 h 4544235"/>
              <a:gd name="connsiteX6" fmla="*/ 0 w 4773089"/>
              <a:gd name="connsiteY6" fmla="*/ 2386545 h 4544235"/>
              <a:gd name="connsiteX7" fmla="*/ 2386544 w 4773089"/>
              <a:gd name="connsiteY7" fmla="*/ 0 h 454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  <a:noFill/>
        </p:spPr>
        <p:txBody>
          <a:bodyPr wrap="square" rtlCol="0">
            <a:noAutofit/>
          </a:bodyPr>
          <a:lstStyle>
            <a:lvl1pPr algn="ctr">
              <a:buFontTx/>
              <a:buNone/>
              <a:defRPr/>
            </a:lvl1pPr>
          </a:lstStyle>
          <a:p>
            <a:pPr rtl="0"/>
            <a:r>
              <a:rPr lang="fr-FR"/>
              <a:t>Cliquez sur l'icône pour ajouter une image</a:t>
            </a:r>
            <a:endParaRPr lang="fr"/>
          </a:p>
        </p:txBody>
      </p:sp>
      <p:grpSp>
        <p:nvGrpSpPr>
          <p:cNvPr id="15" name="Graphique 185">
            <a:extLst>
              <a:ext uri="{FF2B5EF4-FFF2-40B4-BE49-F238E27FC236}">
                <a16:creationId xmlns:a16="http://schemas.microsoft.com/office/drawing/2014/main" id="{9659A986-3E9F-4994-8D36-D1B503E2C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47710" y="6388311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6F426D1A-9389-46FC-B066-C6E591C89C7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67883ED4-0FCB-4F63-84F4-0C4F06DC1C2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orme libre : Forme 17">
              <a:extLst>
                <a:ext uri="{FF2B5EF4-FFF2-40B4-BE49-F238E27FC236}">
                  <a16:creationId xmlns:a16="http://schemas.microsoft.com/office/drawing/2014/main" id="{A9B6A69C-E38F-4A2E-8302-8744909FCD5D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BE1B19A3-9111-4F40-98B6-8EEE7D1CE04E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630653FA-2CEA-4F48-8C3D-AB750074BF3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4985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i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roupe 174" hidden="1">
            <a:extLst>
              <a:ext uri="{FF2B5EF4-FFF2-40B4-BE49-F238E27FC236}">
                <a16:creationId xmlns:a16="http://schemas.microsoft.com/office/drawing/2014/main" id="{FAE6CF7E-C57A-4CC1-92F5-932C54C8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6635BB-0BF8-4643-9F1B-010FA1A03E12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1262E8E-82E0-4624-AFB8-23B54281680A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EB1CCB-9D2B-433C-A6A6-31EF2FD52707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32FBF0-95B3-491B-98C2-1FA51CB41D86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75C8DFE-88AC-4A43-8617-6981B300741C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B21DC5C-19E3-4D2E-90AA-635A88E641CD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26FCF53-F438-4A58-8FD2-CAE3D52D4AE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765ABAF-84C1-42E2-99D9-929B7EC508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42C9D2F-6284-4BD9-BCFF-5C32F7FDF984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3E7263-685E-46D8-A7F6-E632D38676D9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90B5B3D-13E1-4E49-8B22-2E4206621B28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70F691-09A7-4616-8803-51D0BF1D49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E456B34-1D7D-46B7-9864-E6F3D5EEF702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88347124-F829-49F3-A411-9BDBF2A0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9F14A5DD-2657-4346-AC8D-77FFFA0A1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0D472844-E6F3-47F6-B54F-5B2F665A639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7939D725-4408-4EAA-BD85-8B6A289020D8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8" name="Titre 1">
            <a:extLst>
              <a:ext uri="{FF2B5EF4-FFF2-40B4-BE49-F238E27FC236}">
                <a16:creationId xmlns:a16="http://schemas.microsoft.com/office/drawing/2014/main" id="{7792A114-7099-4B73-8CFF-1CD310B6C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190" name="Espace réservé de la date 178">
            <a:extLst>
              <a:ext uri="{FF2B5EF4-FFF2-40B4-BE49-F238E27FC236}">
                <a16:creationId xmlns:a16="http://schemas.microsoft.com/office/drawing/2014/main" id="{D3ABC542-2E09-4DFF-BDC3-4E62CADE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C41C04-1B32-4CCC-A0A3-DB423E53A4A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91" name="Espace réservé du pied de page 179">
            <a:extLst>
              <a:ext uri="{FF2B5EF4-FFF2-40B4-BE49-F238E27FC236}">
                <a16:creationId xmlns:a16="http://schemas.microsoft.com/office/drawing/2014/main" id="{EE59BB7C-0E79-4D99-98A2-6B6BB261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92" name="Espace réservé du numéro de diapositive 180">
            <a:extLst>
              <a:ext uri="{FF2B5EF4-FFF2-40B4-BE49-F238E27FC236}">
                <a16:creationId xmlns:a16="http://schemas.microsoft.com/office/drawing/2014/main" id="{28A48916-E63A-42EF-B5F2-0212F4E2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7251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3E8CD31A-1394-452A-9559-656ECA14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85E4E1EC-F0F2-4B35-9091-2F6FA0A0F7A0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26AA8D4E-47DD-4F4A-A460-D2D3D52A6F8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26" name="Groupe 25" hidden="1">
            <a:extLst>
              <a:ext uri="{FF2B5EF4-FFF2-40B4-BE49-F238E27FC236}">
                <a16:creationId xmlns:a16="http://schemas.microsoft.com/office/drawing/2014/main" id="{4CDB39CA-1C6B-4D29-8511-53EB2EE2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3293D6-0ECB-489A-A405-EAE446F30E8A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4505F60-82CB-4E69-9408-A65B5BE7C98C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E3B5578-536F-4B38-89D2-C859EFB9E536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1C8DF3-1F8E-4B0D-B578-67D7E3A7F79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F634BD-8B6E-4470-B471-CCD9D52208E9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EA52A-34A3-4161-A9CE-86569A099639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9F976BC-5664-4D19-8DC2-C83D9F201025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FE844F3-0151-483D-A445-DF19C1CA237C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602D36A-92EE-4D58-8B1E-A7C32FA38A81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4D3E311-8682-432D-96C1-892E0A7B846F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F6A277D-D709-4AAD-A2BE-7F002BC0B1A4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92A7F87-C5D7-4B71-8667-833F96C3F2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ABB7F8-185E-406E-84D5-2ADDC019320A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32343BE2-F9F3-467E-BAC0-182941FCB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3193E6E4-C8EE-470B-AABB-B46374938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31" name="Espace réservé de la date 178">
            <a:extLst>
              <a:ext uri="{FF2B5EF4-FFF2-40B4-BE49-F238E27FC236}">
                <a16:creationId xmlns:a16="http://schemas.microsoft.com/office/drawing/2014/main" id="{9BFD1C1A-363C-4909-95D6-9AF44B4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412055-5E94-4A0E-9E02-368FF5C377DC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32" name="Espace réservé du pied de page 179">
            <a:extLst>
              <a:ext uri="{FF2B5EF4-FFF2-40B4-BE49-F238E27FC236}">
                <a16:creationId xmlns:a16="http://schemas.microsoft.com/office/drawing/2014/main" id="{77213597-1706-40A7-8726-C468FB7F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33" name="Espace réservé du numéro de diapositive 180">
            <a:extLst>
              <a:ext uri="{FF2B5EF4-FFF2-40B4-BE49-F238E27FC236}">
                <a16:creationId xmlns:a16="http://schemas.microsoft.com/office/drawing/2014/main" id="{1BB201C7-C50B-4E2B-95EF-E5FFAF69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5036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rme libre : Forme 16">
            <a:extLst>
              <a:ext uri="{FF2B5EF4-FFF2-40B4-BE49-F238E27FC236}">
                <a16:creationId xmlns:a16="http://schemas.microsoft.com/office/drawing/2014/main" id="{8AD96798-1C42-49B1-99B2-BD7FA1276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00FC1B25-A4F4-4E8E-931D-D383946C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271" y="1010170"/>
            <a:ext cx="5178019" cy="3713638"/>
          </a:xfrm>
        </p:spPr>
        <p:txBody>
          <a:bodyPr rtlCol="0" anchor="ctr"/>
          <a:lstStyle>
            <a:lvl1pPr algn="ctr">
              <a:lnSpc>
                <a:spcPct val="100000"/>
              </a:lnSpc>
              <a:defRPr/>
            </a:lvl1pPr>
          </a:lstStyle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6" name="Espace réservé du texte 34">
            <a:extLst>
              <a:ext uri="{FF2B5EF4-FFF2-40B4-BE49-F238E27FC236}">
                <a16:creationId xmlns:a16="http://schemas.microsoft.com/office/drawing/2014/main" id="{72818B4A-C05A-428C-A790-B75EA386A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4914900"/>
            <a:ext cx="5178514" cy="819076"/>
          </a:xfrm>
        </p:spPr>
        <p:txBody>
          <a:bodyPr rtlCol="0"/>
          <a:lstStyle>
            <a:lvl1pPr algn="ctr">
              <a:buFontTx/>
              <a:buNone/>
              <a:defRPr/>
            </a:lvl1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19" name="Forme libre : Forme 18">
            <a:extLst>
              <a:ext uri="{FF2B5EF4-FFF2-40B4-BE49-F238E27FC236}">
                <a16:creationId xmlns:a16="http://schemas.microsoft.com/office/drawing/2014/main" id="{176E197B-E174-4C9D-87E5-0B9B0870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0" name="Forme libre : Forme 19">
            <a:extLst>
              <a:ext uri="{FF2B5EF4-FFF2-40B4-BE49-F238E27FC236}">
                <a16:creationId xmlns:a16="http://schemas.microsoft.com/office/drawing/2014/main" id="{517AB840-B4B7-452B-B062-6C9CF8426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2" name="Forme libre : Forme 21">
            <a:extLst>
              <a:ext uri="{FF2B5EF4-FFF2-40B4-BE49-F238E27FC236}">
                <a16:creationId xmlns:a16="http://schemas.microsoft.com/office/drawing/2014/main" id="{9FE5D1B6-33F6-4BAA-9D02-679E176F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3" name="Forme libre : Forme 22">
            <a:extLst>
              <a:ext uri="{FF2B5EF4-FFF2-40B4-BE49-F238E27FC236}">
                <a16:creationId xmlns:a16="http://schemas.microsoft.com/office/drawing/2014/main" id="{0DCCBCA1-466D-44C6-93ED-2E02B623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2CC7CBB9-9855-4B27-93BF-506D5D17E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6" name="Espace réservé de la date 178">
            <a:extLst>
              <a:ext uri="{FF2B5EF4-FFF2-40B4-BE49-F238E27FC236}">
                <a16:creationId xmlns:a16="http://schemas.microsoft.com/office/drawing/2014/main" id="{D3B95CCB-4EDF-4C85-82FC-E5FD2A47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D930F3-26EB-4698-B413-7C0DB58925C1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7" name="Espace réservé du pied de page 179">
            <a:extLst>
              <a:ext uri="{FF2B5EF4-FFF2-40B4-BE49-F238E27FC236}">
                <a16:creationId xmlns:a16="http://schemas.microsoft.com/office/drawing/2014/main" id="{D8096E0F-A3CE-40F7-AA9D-B43562213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8" name="Graphique 185">
            <a:extLst>
              <a:ext uri="{FF2B5EF4-FFF2-40B4-BE49-F238E27FC236}">
                <a16:creationId xmlns:a16="http://schemas.microsoft.com/office/drawing/2014/main" id="{59F51AE6-E003-46BA-A25A-6AFBDC3E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28621" y="566049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9" name="Forme libre : Forme 28">
              <a:extLst>
                <a:ext uri="{FF2B5EF4-FFF2-40B4-BE49-F238E27FC236}">
                  <a16:creationId xmlns:a16="http://schemas.microsoft.com/office/drawing/2014/main" id="{03F73C8B-6AB5-41EB-99EA-3C94CBEBB481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A666D36-3657-4085-84AA-126594195C1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B12CF5CD-903D-4879-BBD3-A79140E8186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2" name="Forme libre : Forme 31">
              <a:extLst>
                <a:ext uri="{FF2B5EF4-FFF2-40B4-BE49-F238E27FC236}">
                  <a16:creationId xmlns:a16="http://schemas.microsoft.com/office/drawing/2014/main" id="{9EF969CD-CBA7-44B8-9544-660D7487A3D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3" name="Forme libre : Forme 32">
              <a:extLst>
                <a:ext uri="{FF2B5EF4-FFF2-40B4-BE49-F238E27FC236}">
                  <a16:creationId xmlns:a16="http://schemas.microsoft.com/office/drawing/2014/main" id="{6E91C2FB-38ED-4DF7-8F1F-3211A0592A4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4" name="Espace réservé du numéro de diapositive 180">
            <a:extLst>
              <a:ext uri="{FF2B5EF4-FFF2-40B4-BE49-F238E27FC236}">
                <a16:creationId xmlns:a16="http://schemas.microsoft.com/office/drawing/2014/main" id="{383FF74A-FDDF-4768-9C1E-E6F3E662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4497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re 1">
            <a:extLst>
              <a:ext uri="{FF2B5EF4-FFF2-40B4-BE49-F238E27FC236}">
                <a16:creationId xmlns:a16="http://schemas.microsoft.com/office/drawing/2014/main" id="{08711333-F819-4928-8BA2-B03A1D74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B4DCAA54-A920-4F7D-B1F9-E60E95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7" name="Forme libre : Forme 56">
              <a:extLst>
                <a:ext uri="{FF2B5EF4-FFF2-40B4-BE49-F238E27FC236}">
                  <a16:creationId xmlns:a16="http://schemas.microsoft.com/office/drawing/2014/main" id="{28633F80-7150-4830-B036-FED561D8A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Forme libre : Forme 57">
              <a:extLst>
                <a:ext uri="{FF2B5EF4-FFF2-40B4-BE49-F238E27FC236}">
                  <a16:creationId xmlns:a16="http://schemas.microsoft.com/office/drawing/2014/main" id="{984D32A8-76C6-4D70-887B-EC3211AD3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60" name="Ovale 59">
            <a:extLst>
              <a:ext uri="{FF2B5EF4-FFF2-40B4-BE49-F238E27FC236}">
                <a16:creationId xmlns:a16="http://schemas.microsoft.com/office/drawing/2014/main" id="{EEDFE717-6A4F-4FD1-ABBF-5807E71F5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e la date 10">
            <a:extLst>
              <a:ext uri="{FF2B5EF4-FFF2-40B4-BE49-F238E27FC236}">
                <a16:creationId xmlns:a16="http://schemas.microsoft.com/office/drawing/2014/main" id="{26FBD0C2-9C38-4891-92F3-5AF6CD04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9C5B4A-8EFE-4F0E-980C-DBE4215C8CFC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62" name="Espace réservé du pied de page 11">
            <a:extLst>
              <a:ext uri="{FF2B5EF4-FFF2-40B4-BE49-F238E27FC236}">
                <a16:creationId xmlns:a16="http://schemas.microsoft.com/office/drawing/2014/main" id="{5C6A806B-2B18-4D3B-8215-624EE91D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63" name="Espace réservé du numéro de diapositive 12">
            <a:extLst>
              <a:ext uri="{FF2B5EF4-FFF2-40B4-BE49-F238E27FC236}">
                <a16:creationId xmlns:a16="http://schemas.microsoft.com/office/drawing/2014/main" id="{54E3AE0A-2F47-4B51-8F32-46ABDC57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4339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11" name="Graphique 4" hidden="1">
            <a:extLst>
              <a:ext uri="{FF2B5EF4-FFF2-40B4-BE49-F238E27FC236}">
                <a16:creationId xmlns:a16="http://schemas.microsoft.com/office/drawing/2014/main" id="{A160D36B-90B2-4E2E-9A07-AFC4CC77E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DA6DC8-A018-4A16-84AF-9E2E74CD757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1308F7-B76A-4EC2-94B2-3D7A71B62604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E3532C-7781-4159-A3A0-A2DE72CA6DBA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D647FB-029D-4D71-B4E4-6D74FCB09C4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16A1C6D-37E7-47A0-814C-A09DC1123684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59DEC-2103-4E2C-A470-F4AF6E5E3E87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AE222-CCAD-4233-9F97-67021E530758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10EC41-7752-4C40-99E0-1B5FEA90EB0E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A370E4-6378-438E-96A5-93A548F17E9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C8BEFB-4BE0-44E4-B9EE-B9433675ED5D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5C187D8-7DEF-4A4B-AEBD-0148B131FA7B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1C4DD4-9A7B-4D13-905C-4D8287BFC226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37570A-3C94-4E36-97CE-A23E9672578E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5" name="Espace réservé d’image 11">
            <a:extLst>
              <a:ext uri="{FF2B5EF4-FFF2-40B4-BE49-F238E27FC236}">
                <a16:creationId xmlns:a16="http://schemas.microsoft.com/office/drawing/2014/main" id="{D0363784-2970-4EEC-A27D-C144838C793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5213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6" name="Espace réservé d’image 11">
            <a:extLst>
              <a:ext uri="{FF2B5EF4-FFF2-40B4-BE49-F238E27FC236}">
                <a16:creationId xmlns:a16="http://schemas.microsoft.com/office/drawing/2014/main" id="{A5F161F4-CB8E-480F-8499-D1BD68C8BB5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51776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7" name="Espace réservé d’image 11">
            <a:extLst>
              <a:ext uri="{FF2B5EF4-FFF2-40B4-BE49-F238E27FC236}">
                <a16:creationId xmlns:a16="http://schemas.microsoft.com/office/drawing/2014/main" id="{FA25DBB0-929B-4EA3-AF0A-D34760BBAB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58339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8" name="Espace réservé d’image 11">
            <a:extLst>
              <a:ext uri="{FF2B5EF4-FFF2-40B4-BE49-F238E27FC236}">
                <a16:creationId xmlns:a16="http://schemas.microsoft.com/office/drawing/2014/main" id="{2166858A-D674-4111-9862-D8735900103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64901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9" name="Espace réservé du texte 20">
            <a:extLst>
              <a:ext uri="{FF2B5EF4-FFF2-40B4-BE49-F238E27FC236}">
                <a16:creationId xmlns:a16="http://schemas.microsoft.com/office/drawing/2014/main" id="{0A21E468-9819-48EA-9CFE-D8A100CF2FB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417646"/>
            <a:ext cx="2286000" cy="365125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2800" b="0" kern="1200" dirty="0" smtClean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Nom</a:t>
            </a:r>
          </a:p>
        </p:txBody>
      </p:sp>
      <p:sp>
        <p:nvSpPr>
          <p:cNvPr id="30" name="Espace réservé du texte 22">
            <a:extLst>
              <a:ext uri="{FF2B5EF4-FFF2-40B4-BE49-F238E27FC236}">
                <a16:creationId xmlns:a16="http://schemas.microsoft.com/office/drawing/2014/main" id="{2AA605BC-184B-485A-B68D-27607D4AAB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2000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1" name="Espace réservé du texte 20">
            <a:extLst>
              <a:ext uri="{FF2B5EF4-FFF2-40B4-BE49-F238E27FC236}">
                <a16:creationId xmlns:a16="http://schemas.microsoft.com/office/drawing/2014/main" id="{5E1DA376-8DFF-42EB-AC05-624D4CC1700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2967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2" name="Espace réservé du texte 22">
            <a:extLst>
              <a:ext uri="{FF2B5EF4-FFF2-40B4-BE49-F238E27FC236}">
                <a16:creationId xmlns:a16="http://schemas.microsoft.com/office/drawing/2014/main" id="{88EA8545-B741-4E15-8054-C79F0860938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62967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3" name="Espace réservé du texte 20">
            <a:extLst>
              <a:ext uri="{FF2B5EF4-FFF2-40B4-BE49-F238E27FC236}">
                <a16:creationId xmlns:a16="http://schemas.microsoft.com/office/drawing/2014/main" id="{C5DDD12B-8AD2-4194-9011-B8AE495CE84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3934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4" name="Espace réservé du texte 22">
            <a:extLst>
              <a:ext uri="{FF2B5EF4-FFF2-40B4-BE49-F238E27FC236}">
                <a16:creationId xmlns:a16="http://schemas.microsoft.com/office/drawing/2014/main" id="{E1E9CE9A-B335-4B09-A6DC-9FDAE1A8541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63934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5" name="Espace réservé du texte 20">
            <a:extLst>
              <a:ext uri="{FF2B5EF4-FFF2-40B4-BE49-F238E27FC236}">
                <a16:creationId xmlns:a16="http://schemas.microsoft.com/office/drawing/2014/main" id="{05755812-FA39-400E-9830-518115B16F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64901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6" name="Espace réservé du texte 22">
            <a:extLst>
              <a:ext uri="{FF2B5EF4-FFF2-40B4-BE49-F238E27FC236}">
                <a16:creationId xmlns:a16="http://schemas.microsoft.com/office/drawing/2014/main" id="{B0C99DAB-BC75-4032-B8DE-82896B43881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64901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2205597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ronolog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que 4" hidden="1">
            <a:extLst>
              <a:ext uri="{FF2B5EF4-FFF2-40B4-BE49-F238E27FC236}">
                <a16:creationId xmlns:a16="http://schemas.microsoft.com/office/drawing/2014/main" id="{F6919F4A-127D-4827-9E80-D8662425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4F0C362-E345-4C93-8DBC-55525E213FE2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6589FF-4A9D-484E-95B0-A0C39A326BFF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C09BAE-0430-4149-BDEC-23DD9C37ACC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6CC180-FC7F-4A8E-BACC-034FD0C68CA9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37FFAD-2383-4411-A9CD-B0DCBF8452F9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7ADA10-97E6-406B-955B-4DF941688C55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ED4958-089A-40EE-BEF8-D2DA3283FE41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BBC70D8-0977-4E3E-BDCC-5DB32F534597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2F37D25-C4FD-4978-AE31-636891A33D6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2DD3606-BA69-4959-9335-377E9AA120FF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B11ABC-F37E-4946-9A7B-90D363182626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B1D23-2F36-4086-9CF7-D76D833D2282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AE423B-5BB8-454B-B2D6-85AE6185C587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3BF87D25-4424-40BA-B114-A4FB8BDFE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B567477D-2972-4718-B0A2-9FC97531B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52D08859-301B-4802-95D8-B8A552752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8" name="Titre 1">
            <a:extLst>
              <a:ext uri="{FF2B5EF4-FFF2-40B4-BE49-F238E27FC236}">
                <a16:creationId xmlns:a16="http://schemas.microsoft.com/office/drawing/2014/main" id="{430ADD3E-99CC-43CF-9A97-D44AA54C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9" name="Espace réservé de la date 10">
            <a:extLst>
              <a:ext uri="{FF2B5EF4-FFF2-40B4-BE49-F238E27FC236}">
                <a16:creationId xmlns:a16="http://schemas.microsoft.com/office/drawing/2014/main" id="{8C8B246A-7ACC-4517-903D-35509488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DEE229-36D0-4C2B-86A3-8405AC41B3B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50" name="Espace réservé du pied de page 11">
            <a:extLst>
              <a:ext uri="{FF2B5EF4-FFF2-40B4-BE49-F238E27FC236}">
                <a16:creationId xmlns:a16="http://schemas.microsoft.com/office/drawing/2014/main" id="{C75AD95D-76DC-4BCD-8AFB-35B7DB2D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51" name="Espace réservé du numéro de diapositive 12">
            <a:extLst>
              <a:ext uri="{FF2B5EF4-FFF2-40B4-BE49-F238E27FC236}">
                <a16:creationId xmlns:a16="http://schemas.microsoft.com/office/drawing/2014/main" id="{65BB740A-80ED-48DA-B622-9643EFA2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7F7C86B6-604E-4B54-A07B-F9BB80F8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163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E2F117D5-7402-40B6-8492-280C24F6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1BA3FA-C408-4DD0-8D01-AD1955F394ED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D6E8BB-7294-492C-92F6-55ED4E53CFE8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8388000-0440-4364-8913-532DFCCD9C34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A011FE-8ED6-4045-8217-38BE203C050D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FAABB-1473-4746-A400-F23E5F57BB4B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D7A49F-A1AC-4EB9-9F5F-D56917BFD054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EB7B70-2392-461B-A28C-EF5E96FA994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2C2E5-25C3-4B84-ABFF-7E10A7384E59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810E927-C50B-4C1F-BF74-F1A3559B3DE6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3B0F93-803E-467A-92BE-7BEE604727BE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9E1CC9-CDA4-47AD-BE6D-1BCF23A205D0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6F2C24-1974-4A14-BD08-87F28469CFC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A4424CD-BBD4-45CD-B514-589708B8F50B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0" name="Titre 1">
            <a:extLst>
              <a:ext uri="{FF2B5EF4-FFF2-40B4-BE49-F238E27FC236}">
                <a16:creationId xmlns:a16="http://schemas.microsoft.com/office/drawing/2014/main" id="{910615CB-FBDD-424F-8ADD-978583CED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85B7C0E5-3D24-4DFB-A690-9F48FFF835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793E2773-9306-412E-962B-7E07A98F86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7" name="Espace réservé du texte 23">
            <a:extLst>
              <a:ext uri="{FF2B5EF4-FFF2-40B4-BE49-F238E27FC236}">
                <a16:creationId xmlns:a16="http://schemas.microsoft.com/office/drawing/2014/main" id="{74AEFB0F-EDEB-4CE7-BF8A-58F8F86FCF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8" name="Espace réservé du texte 25">
            <a:extLst>
              <a:ext uri="{FF2B5EF4-FFF2-40B4-BE49-F238E27FC236}">
                <a16:creationId xmlns:a16="http://schemas.microsoft.com/office/drawing/2014/main" id="{94619FC5-B03D-4276-8DBC-914C0A25B4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0074F3C0-04F3-47D1-A460-C08BEEEF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1F390B-88E3-43D7-BF13-945F8A2D642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758A3ACE-AE1A-4D02-81AA-F028A49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E96438A-49EF-4161-928A-5483E9D6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E323AC62-66C0-48E7-B7EF-4D2DFBE29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302667A9-FF11-4B3D-8F03-D1CBEC1100E4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62526CF3-68B0-4678-9FF1-C4074D92C0B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C8FA80C5-0AF9-4E9E-9258-7928ED4DA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446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A7DC69EE-08C2-4573-A383-212F21521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960DAF1-EA06-48DD-B352-E00071AE6AE5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04C944-590F-4E8A-93FD-114C635E06B1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4F8F63-5843-4702-B051-4AB52DF7DE31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00F67E0-08A5-41E9-96D4-346BDE562DA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9DAA4-AB34-40EA-B769-E99C70A02712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546AAE8-9480-4504-B6E4-28190AA0C77C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E52E878-0C0B-4CA9-B64D-8775E341FD09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8B443D-5774-4102-9897-9B19780930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166CC2-6EA4-420D-8132-C0188C96A19D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3398B68-EA12-44C5-BEB7-010640A8843C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5BF01E-3423-4868-8B01-6ACF362BE933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2FC972F-3283-4FF2-97B4-1096B8A2F41F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6C02E3-3094-499F-A339-CDF211F40AEC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9" name="Titre 1">
            <a:extLst>
              <a:ext uri="{FF2B5EF4-FFF2-40B4-BE49-F238E27FC236}">
                <a16:creationId xmlns:a16="http://schemas.microsoft.com/office/drawing/2014/main" id="{D0C58A35-8A63-4692-8B63-9D9A21D8CC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9" name="Espace réservé du texte 23">
            <a:extLst>
              <a:ext uri="{FF2B5EF4-FFF2-40B4-BE49-F238E27FC236}">
                <a16:creationId xmlns:a16="http://schemas.microsoft.com/office/drawing/2014/main" id="{6FAB1B98-F750-4639-8CB7-0AE14F2222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392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0" name="Espace réservé du texte 25">
            <a:extLst>
              <a:ext uri="{FF2B5EF4-FFF2-40B4-BE49-F238E27FC236}">
                <a16:creationId xmlns:a16="http://schemas.microsoft.com/office/drawing/2014/main" id="{48E26416-085F-4E9B-87E9-A089A0F7E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392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1" name="Espace réservé du texte 23">
            <a:extLst>
              <a:ext uri="{FF2B5EF4-FFF2-40B4-BE49-F238E27FC236}">
                <a16:creationId xmlns:a16="http://schemas.microsoft.com/office/drawing/2014/main" id="{3DD7FA1E-4F94-4135-9C82-99F5F49837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6809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2" name="Espace réservé du texte 25">
            <a:extLst>
              <a:ext uri="{FF2B5EF4-FFF2-40B4-BE49-F238E27FC236}">
                <a16:creationId xmlns:a16="http://schemas.microsoft.com/office/drawing/2014/main" id="{F7AA6B3E-2A7F-4C5B-A703-3DA9812129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6809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3" name="Espace réservé du texte 23">
            <a:extLst>
              <a:ext uri="{FF2B5EF4-FFF2-40B4-BE49-F238E27FC236}">
                <a16:creationId xmlns:a16="http://schemas.microsoft.com/office/drawing/2014/main" id="{1A83EB8D-ED40-4BAC-80EE-11E74BA5D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9226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4" name="Espace réservé du texte 25">
            <a:extLst>
              <a:ext uri="{FF2B5EF4-FFF2-40B4-BE49-F238E27FC236}">
                <a16:creationId xmlns:a16="http://schemas.microsoft.com/office/drawing/2014/main" id="{FAA48909-78A3-4225-8248-6AE681C50E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9226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AB1287EA-2C67-487A-8E0D-2B45F7A5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A098C7B-D877-4411-9423-798158F5CAF6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B33A6E73-75FC-4E5B-80C2-C4D6F49E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7F3BA23-6B20-4DC1-A930-EC3BC07D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40939DF5-AC28-4DAD-BBF7-99448C2D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EBCF1BD2-77CD-45E1-B77C-6235C19B544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CE22D69D-860B-4567-9CE7-F30E5450A692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16820B48-F149-4E55-A3C5-C6D97DCB0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20502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écapitulat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D2CDCAF-CD85-4662-A592-845D42A43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2"/>
            <a:ext cx="2232252" cy="2361890"/>
            <a:chOff x="0" y="2"/>
            <a:chExt cx="2232252" cy="2361890"/>
          </a:xfrm>
        </p:grpSpPr>
        <p:sp>
          <p:nvSpPr>
            <p:cNvPr id="3" name="Forme libre : Forme 2">
              <a:extLst>
                <a:ext uri="{FF2B5EF4-FFF2-40B4-BE49-F238E27FC236}">
                  <a16:creationId xmlns:a16="http://schemas.microsoft.com/office/drawing/2014/main" id="{EFCE107D-488B-4994-BA9A-564E57748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orme libre : Forme 7">
              <a:extLst>
                <a:ext uri="{FF2B5EF4-FFF2-40B4-BE49-F238E27FC236}">
                  <a16:creationId xmlns:a16="http://schemas.microsoft.com/office/drawing/2014/main" id="{4CE23D58-D8BD-47F1-8A08-1545434ED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" name="Forme libre : Forme 4">
              <a:extLst>
                <a:ext uri="{FF2B5EF4-FFF2-40B4-BE49-F238E27FC236}">
                  <a16:creationId xmlns:a16="http://schemas.microsoft.com/office/drawing/2014/main" id="{406603D7-A9AD-4936-90DC-D8A2A1F2D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Forme libre : Forme 5">
              <a:extLst>
                <a:ext uri="{FF2B5EF4-FFF2-40B4-BE49-F238E27FC236}">
                  <a16:creationId xmlns:a16="http://schemas.microsoft.com/office/drawing/2014/main" id="{E9DA8193-AE04-4173-B7BB-C770C79E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" name="Titre 1">
            <a:extLst>
              <a:ext uri="{FF2B5EF4-FFF2-40B4-BE49-F238E27FC236}">
                <a16:creationId xmlns:a16="http://schemas.microsoft.com/office/drawing/2014/main" id="{EA2796DC-5724-4DF5-8195-1FABE6D8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rtlCol="0" anchor="b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0B187FF7-DB6C-4C1A-9548-14E8A3C255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2251" y="2125737"/>
            <a:ext cx="3863749" cy="4044463"/>
          </a:xfrm>
        </p:spPr>
        <p:txBody>
          <a:bodyPr rtlCol="0"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Contenu</a:t>
            </a:r>
          </a:p>
        </p:txBody>
      </p:sp>
      <p:sp>
        <p:nvSpPr>
          <p:cNvPr id="11" name="Espace réservé de la date 178">
            <a:extLst>
              <a:ext uri="{FF2B5EF4-FFF2-40B4-BE49-F238E27FC236}">
                <a16:creationId xmlns:a16="http://schemas.microsoft.com/office/drawing/2014/main" id="{B7A60214-A813-4C22-B24B-04F723FF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E8A9A0-2826-4805-91C2-0713A875124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8" name="Espace réservé d’image 27">
            <a:extLst>
              <a:ext uri="{FF2B5EF4-FFF2-40B4-BE49-F238E27FC236}">
                <a16:creationId xmlns:a16="http://schemas.microsoft.com/office/drawing/2014/main" id="{659DC90E-7284-4051-85CA-D8C21417DF7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3487" y="929609"/>
            <a:ext cx="2518114" cy="2518114"/>
          </a:xfrm>
          <a:custGeom>
            <a:avLst/>
            <a:gdLst>
              <a:gd name="connsiteX0" fmla="*/ 1259057 w 2518114"/>
              <a:gd name="connsiteY0" fmla="*/ 0 h 2518114"/>
              <a:gd name="connsiteX1" fmla="*/ 2518114 w 2518114"/>
              <a:gd name="connsiteY1" fmla="*/ 1259057 h 2518114"/>
              <a:gd name="connsiteX2" fmla="*/ 1259057 w 2518114"/>
              <a:gd name="connsiteY2" fmla="*/ 2518114 h 2518114"/>
              <a:gd name="connsiteX3" fmla="*/ 0 w 2518114"/>
              <a:gd name="connsiteY3" fmla="*/ 1259057 h 2518114"/>
              <a:gd name="connsiteX4" fmla="*/ 1259057 w 2518114"/>
              <a:gd name="connsiteY4" fmla="*/ 0 h 251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5" name="Espace réservé d’image 24">
            <a:extLst>
              <a:ext uri="{FF2B5EF4-FFF2-40B4-BE49-F238E27FC236}">
                <a16:creationId xmlns:a16="http://schemas.microsoft.com/office/drawing/2014/main" id="{D399D5A9-622F-4A19-AC14-CE115C15E6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0426" y="86636"/>
            <a:ext cx="2952748" cy="2952748"/>
          </a:xfrm>
          <a:custGeom>
            <a:avLst/>
            <a:gdLst>
              <a:gd name="connsiteX0" fmla="*/ 1476374 w 2952748"/>
              <a:gd name="connsiteY0" fmla="*/ 0 h 2952748"/>
              <a:gd name="connsiteX1" fmla="*/ 2952748 w 2952748"/>
              <a:gd name="connsiteY1" fmla="*/ 1476374 h 2952748"/>
              <a:gd name="connsiteX2" fmla="*/ 1476374 w 2952748"/>
              <a:gd name="connsiteY2" fmla="*/ 2952748 h 2952748"/>
              <a:gd name="connsiteX3" fmla="*/ 0 w 2952748"/>
              <a:gd name="connsiteY3" fmla="*/ 1476374 h 2952748"/>
              <a:gd name="connsiteX4" fmla="*/ 1476374 w 2952748"/>
              <a:gd name="connsiteY4" fmla="*/ 0 h 295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748" h="2952748">
                <a:moveTo>
                  <a:pt x="1476374" y="0"/>
                </a:moveTo>
                <a:cubicBezTo>
                  <a:pt x="2291753" y="0"/>
                  <a:pt x="2952748" y="660995"/>
                  <a:pt x="2952748" y="1476374"/>
                </a:cubicBezTo>
                <a:cubicBezTo>
                  <a:pt x="2952748" y="2291753"/>
                  <a:pt x="2291753" y="2952748"/>
                  <a:pt x="1476374" y="2952748"/>
                </a:cubicBezTo>
                <a:cubicBezTo>
                  <a:pt x="660995" y="2952748"/>
                  <a:pt x="0" y="2291753"/>
                  <a:pt x="0" y="1476374"/>
                </a:cubicBezTo>
                <a:cubicBezTo>
                  <a:pt x="0" y="660995"/>
                  <a:pt x="660995" y="0"/>
                  <a:pt x="1476374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8DB95C10-057C-4318-8E35-14CA6421D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051176" y="4803984"/>
            <a:ext cx="2140824" cy="2054016"/>
            <a:chOff x="10051176" y="4803984"/>
            <a:chExt cx="2140824" cy="2054016"/>
          </a:xfrm>
        </p:grpSpPr>
        <p:sp>
          <p:nvSpPr>
            <p:cNvPr id="12" name="Forme libre : Forme 11">
              <a:extLst>
                <a:ext uri="{FF2B5EF4-FFF2-40B4-BE49-F238E27FC236}">
                  <a16:creationId xmlns:a16="http://schemas.microsoft.com/office/drawing/2014/main" id="{CBE7134B-D795-425D-A988-E8D6CD66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orme libre : Forme 12">
              <a:extLst>
                <a:ext uri="{FF2B5EF4-FFF2-40B4-BE49-F238E27FC236}">
                  <a16:creationId xmlns:a16="http://schemas.microsoft.com/office/drawing/2014/main" id="{243741EC-3B24-4CBF-99F9-F7F4944C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2" name="Espace réservé d’image 31">
            <a:extLst>
              <a:ext uri="{FF2B5EF4-FFF2-40B4-BE49-F238E27FC236}">
                <a16:creationId xmlns:a16="http://schemas.microsoft.com/office/drawing/2014/main" id="{A981E0B7-6C4A-4ABD-9E79-2CC68B36BA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2545" y="3175909"/>
            <a:ext cx="3454390" cy="3454390"/>
          </a:xfrm>
          <a:custGeom>
            <a:avLst/>
            <a:gdLst>
              <a:gd name="connsiteX0" fmla="*/ 1727195 w 3454390"/>
              <a:gd name="connsiteY0" fmla="*/ 0 h 3454390"/>
              <a:gd name="connsiteX1" fmla="*/ 3454390 w 3454390"/>
              <a:gd name="connsiteY1" fmla="*/ 1727195 h 3454390"/>
              <a:gd name="connsiteX2" fmla="*/ 1727195 w 3454390"/>
              <a:gd name="connsiteY2" fmla="*/ 3454390 h 3454390"/>
              <a:gd name="connsiteX3" fmla="*/ 0 w 3454390"/>
              <a:gd name="connsiteY3" fmla="*/ 1727195 h 3454390"/>
              <a:gd name="connsiteX4" fmla="*/ 1727195 w 3454390"/>
              <a:gd name="connsiteY4" fmla="*/ 0 h 3454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4390" h="3454390">
                <a:moveTo>
                  <a:pt x="1727195" y="0"/>
                </a:moveTo>
                <a:cubicBezTo>
                  <a:pt x="2681098" y="0"/>
                  <a:pt x="3454390" y="773292"/>
                  <a:pt x="3454390" y="1727195"/>
                </a:cubicBezTo>
                <a:cubicBezTo>
                  <a:pt x="3454390" y="2681098"/>
                  <a:pt x="2681098" y="3454390"/>
                  <a:pt x="1727195" y="3454390"/>
                </a:cubicBezTo>
                <a:cubicBezTo>
                  <a:pt x="773292" y="3454390"/>
                  <a:pt x="0" y="2681098"/>
                  <a:pt x="0" y="1727195"/>
                </a:cubicBezTo>
                <a:cubicBezTo>
                  <a:pt x="0" y="773292"/>
                  <a:pt x="773292" y="0"/>
                  <a:pt x="1727195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4E9FB417-D03A-4615-A2E4-F1D3EF97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389AD2FD-902A-43AD-8B8C-AABCC05C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9815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erme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78968B4A-D2FD-4982-8334-0183B81B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3A288F-C28C-4225-9247-AF58A824B944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62DD31-8718-4A1F-966C-96DD1FE1C299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14FAF08-7ED8-4FA5-BD29-1D7472D4A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568ABF40-D991-4FCE-943D-B4F291810C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12297" y="786881"/>
            <a:ext cx="4203323" cy="2927350"/>
          </a:xfrm>
        </p:spPr>
        <p:txBody>
          <a:bodyPr rtlCol="0">
            <a:normAutofit/>
          </a:bodyPr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70199C9F-8FAF-4960-9022-506D5D8424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12297" y="3970527"/>
            <a:ext cx="4203323" cy="1647919"/>
          </a:xfrm>
        </p:spPr>
        <p:txBody>
          <a:bodyPr rtlCol="0">
            <a:normAutofit/>
          </a:bodyPr>
          <a:lstStyle>
            <a:lvl1pPr marL="0" algn="ctr">
              <a:buNone/>
              <a:defRPr sz="2400" b="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27" name="Espace réservé d’image 25">
            <a:extLst>
              <a:ext uri="{FF2B5EF4-FFF2-40B4-BE49-F238E27FC236}">
                <a16:creationId xmlns:a16="http://schemas.microsoft.com/office/drawing/2014/main" id="{0AAD2801-C4B6-4F9D-8713-2109D15B12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92225" y="1149350"/>
            <a:ext cx="4792663" cy="4227513"/>
          </a:xfrm>
        </p:spPr>
        <p:txBody>
          <a:bodyPr rtlCol="0"/>
          <a:lstStyle>
            <a:lvl1pPr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grpSp>
        <p:nvGrpSpPr>
          <p:cNvPr id="18" name="Graphique 185">
            <a:extLst>
              <a:ext uri="{FF2B5EF4-FFF2-40B4-BE49-F238E27FC236}">
                <a16:creationId xmlns:a16="http://schemas.microsoft.com/office/drawing/2014/main" id="{93CF5D64-69BB-4E77-ADC8-7D645E7AA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220677" y="556563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019D8F1E-2249-41BC-B8BD-4C8F7824B1B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0834381D-9229-4B35-A551-0A2EBC5395D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orme libre : Forme 20">
              <a:extLst>
                <a:ext uri="{FF2B5EF4-FFF2-40B4-BE49-F238E27FC236}">
                  <a16:creationId xmlns:a16="http://schemas.microsoft.com/office/drawing/2014/main" id="{D9AAD997-2ABB-43CB-81B3-6508602D44B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orme libre : Forme 21">
              <a:extLst>
                <a:ext uri="{FF2B5EF4-FFF2-40B4-BE49-F238E27FC236}">
                  <a16:creationId xmlns:a16="http://schemas.microsoft.com/office/drawing/2014/main" id="{D77AF2C8-42E5-4E03-B110-57855A3EA4A0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orme libre : Forme 22">
              <a:extLst>
                <a:ext uri="{FF2B5EF4-FFF2-40B4-BE49-F238E27FC236}">
                  <a16:creationId xmlns:a16="http://schemas.microsoft.com/office/drawing/2014/main" id="{0A98E12C-BD74-4556-8CE5-24BDB9B9295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16" name="Espace réservé de la date 8">
            <a:extLst>
              <a:ext uri="{FF2B5EF4-FFF2-40B4-BE49-F238E27FC236}">
                <a16:creationId xmlns:a16="http://schemas.microsoft.com/office/drawing/2014/main" id="{19544747-A258-414B-A18E-FE0D00F0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5C86A7-3B39-4ABF-A2E8-3C3F6685DFBA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7" name="Espace réservé du pied de page 9">
            <a:extLst>
              <a:ext uri="{FF2B5EF4-FFF2-40B4-BE49-F238E27FC236}">
                <a16:creationId xmlns:a16="http://schemas.microsoft.com/office/drawing/2014/main" id="{80C9B95E-5D5F-4B79-BBC6-AA8023F3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4" name="Espace réservé du numéro de diapositive 10">
            <a:extLst>
              <a:ext uri="{FF2B5EF4-FFF2-40B4-BE49-F238E27FC236}">
                <a16:creationId xmlns:a16="http://schemas.microsoft.com/office/drawing/2014/main" id="{B5FBBF51-B6B9-4243-98A9-DDFADA05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450C42-9A0B-4425-92C2-70FCF7C45734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1999C8F0-23CF-43DE-A39C-94B126C6E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431836"/>
            <a:ext cx="1861854" cy="717514"/>
            <a:chOff x="0" y="1580033"/>
            <a:chExt cx="1861854" cy="717514"/>
          </a:xfrm>
        </p:grpSpPr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F9B7492-8A54-4020-83A1-E2AEE5724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58003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39DA5407-EA48-4921-BA3C-71E94101C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01976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0AC95BD4-4EFC-45C6-B985-229FD300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519255" y="3650586"/>
            <a:ext cx="319941" cy="319941"/>
            <a:chOff x="1126512" y="4357092"/>
            <a:chExt cx="319941" cy="319941"/>
          </a:xfrm>
        </p:grpSpPr>
        <p:sp>
          <p:nvSpPr>
            <p:cNvPr id="36" name="Ovale 35">
              <a:extLst>
                <a:ext uri="{FF2B5EF4-FFF2-40B4-BE49-F238E27FC236}">
                  <a16:creationId xmlns:a16="http://schemas.microsoft.com/office/drawing/2014/main" id="{A4784AD1-E3D1-4566-9041-95AAA1DA8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0147C571-802C-479F-B289-5F5D178E9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7706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">
            <a:extLst>
              <a:ext uri="{FF2B5EF4-FFF2-40B4-BE49-F238E27FC236}">
                <a16:creationId xmlns:a16="http://schemas.microsoft.com/office/drawing/2014/main" id="{5F21EE69-A1CB-4D3C-A300-F309A781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04201678-5DBC-491F-AA38-F3DF166C36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906" y="1715151"/>
            <a:ext cx="5217173" cy="435133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sp>
        <p:nvSpPr>
          <p:cNvPr id="368" name="Espace réservé d’image 370">
            <a:extLst>
              <a:ext uri="{FF2B5EF4-FFF2-40B4-BE49-F238E27FC236}">
                <a16:creationId xmlns:a16="http://schemas.microsoft.com/office/drawing/2014/main" id="{669561A4-DF87-4818-9B88-D1EF83F03B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5389" y="322503"/>
            <a:ext cx="4114800" cy="2931037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69" name="Espace réservé d’image 372">
            <a:extLst>
              <a:ext uri="{FF2B5EF4-FFF2-40B4-BE49-F238E27FC236}">
                <a16:creationId xmlns:a16="http://schemas.microsoft.com/office/drawing/2014/main" id="{FFEE5DD2-649D-41DC-9898-8730D76FDB9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35389" y="3370011"/>
            <a:ext cx="4114799" cy="2931036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85" name="Espace réservé de la date 384">
            <a:extLst>
              <a:ext uri="{FF2B5EF4-FFF2-40B4-BE49-F238E27FC236}">
                <a16:creationId xmlns:a16="http://schemas.microsoft.com/office/drawing/2014/main" id="{7B72116B-F388-4C73-BC4A-D8292B5DA7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386" name="Espace réservé du pied de page 385">
            <a:extLst>
              <a:ext uri="{FF2B5EF4-FFF2-40B4-BE49-F238E27FC236}">
                <a16:creationId xmlns:a16="http://schemas.microsoft.com/office/drawing/2014/main" id="{C072D4A9-194F-4843-B39B-6C34A5D2F2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fr-FR"/>
          </a:p>
        </p:txBody>
      </p:sp>
      <p:sp>
        <p:nvSpPr>
          <p:cNvPr id="387" name="Espace réservé du numéro de diapositive 386">
            <a:extLst>
              <a:ext uri="{FF2B5EF4-FFF2-40B4-BE49-F238E27FC236}">
                <a16:creationId xmlns:a16="http://schemas.microsoft.com/office/drawing/2014/main" id="{7827E1CE-788E-4245-B60E-D39AFA5914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9" name="Graphique 190">
            <a:extLst>
              <a:ext uri="{FF2B5EF4-FFF2-40B4-BE49-F238E27FC236}">
                <a16:creationId xmlns:a16="http://schemas.microsoft.com/office/drawing/2014/main" id="{06F4FBF1-A331-46A0-BDC5-7CEDEA62E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56620" y="736826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" name="Forme libre : Forme 9">
              <a:extLst>
                <a:ext uri="{FF2B5EF4-FFF2-40B4-BE49-F238E27FC236}">
                  <a16:creationId xmlns:a16="http://schemas.microsoft.com/office/drawing/2014/main" id="{AE637E45-FDA6-4FDD-96BD-4728E6FEF3C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34CE57ED-0E56-4B8D-BFC4-44C434AB2F54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6B131DC-4B42-4E21-8EE4-FCF7D6602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85765" y="619275"/>
            <a:ext cx="932200" cy="932200"/>
            <a:chOff x="10791258" y="619275"/>
            <a:chExt cx="932200" cy="932200"/>
          </a:xfrm>
        </p:grpSpPr>
        <p:sp>
          <p:nvSpPr>
            <p:cNvPr id="13" name="Graphique 212">
              <a:extLst>
                <a:ext uri="{FF2B5EF4-FFF2-40B4-BE49-F238E27FC236}">
                  <a16:creationId xmlns:a16="http://schemas.microsoft.com/office/drawing/2014/main" id="{D826499E-185F-4853-8982-212973714079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Graphique 212">
              <a:extLst>
                <a:ext uri="{FF2B5EF4-FFF2-40B4-BE49-F238E27FC236}">
                  <a16:creationId xmlns:a16="http://schemas.microsoft.com/office/drawing/2014/main" id="{4B93A407-DCC0-4287-A189-DAFDA6CE5D81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5" name="Groupe 14" hidden="1">
            <a:extLst>
              <a:ext uri="{FF2B5EF4-FFF2-40B4-BE49-F238E27FC236}">
                <a16:creationId xmlns:a16="http://schemas.microsoft.com/office/drawing/2014/main" id="{3B628FE6-4C4F-49A8-9B42-67396AB1B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631201" y="4961088"/>
            <a:ext cx="1152011" cy="1152022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16" name="Graphique 4">
              <a:extLst>
                <a:ext uri="{FF2B5EF4-FFF2-40B4-BE49-F238E27FC236}">
                  <a16:creationId xmlns:a16="http://schemas.microsoft.com/office/drawing/2014/main" id="{31A752B8-0B61-4973-8AE2-32B13026F5D0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B0C923D-2B15-4591-91AF-7076EB2D39DF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67576B0-A9FB-4DBF-AAB2-BC4FE937A4D4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8EDA74C-F639-4A1A-AF63-97CE1722791F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7349CA4-9AF7-4B7C-B97D-32FCC9A753C0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DBBF3B76-9FD5-449B-9E6D-B2AE17BCC28F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3A7097-449B-446C-9207-5C00FAB2EE58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8BCF978-C1B0-4C0E-885B-67F829DF35F5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5F8A090D-EE01-4AE0-9B9D-A052A136192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4973935-CD40-43B9-85EE-A0891CDFDFB7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BF59A1-43BA-4CAA-B07E-0753B83A0711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7F71212-DEF7-4416-8DD0-706B9D618165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61491CF5-2443-474B-83A8-EED5E8ABCCEB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7A1D052A-A011-4CC1-9757-2742CF613DDE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5DD3330-9838-49F4-9837-D557F3577937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085E7E4A-1EBD-4D0A-89D3-0E91CE94BB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98509262-3560-484E-B2A3-65F83E2AFF4B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2C01EF0-EFE1-4857-9C0F-983EF16648B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B35C6DB3-278C-4B06-AEE3-44D85C12E1AE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13D90D10-B54E-4E2F-B5C7-3F4F5AA85C5C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CF88EFC-8669-4711-B4D8-18F82A71520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1C7E26B7-A2C7-4069-94EE-F81FBFCC4F88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45992884-B014-448F-B303-A6346A877A4E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E046B60-49AE-4A06-93E1-022974B3A738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8BEAE27-271C-428D-B5EF-F87F7359F6F0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A5A27244-274D-4D7E-A8D4-73F2256E8BA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5FC6F33-B59A-4CCB-A310-45A01574AAD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C7C55E-C35B-401E-9068-C22F2EE68C87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4B71E863-1694-4370-85E9-A4DC7C544C30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6F72D1A-6378-49EA-83B7-3EF500030604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D8F79E4-2781-44A0-A4FB-9F34DDD998C9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2401E9-7F6C-44FD-BFDB-6AB513E34F13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0EF4569-106C-4743-8A96-58E8F8914E44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8672656-3AB6-45FA-9178-6EEA584AC60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BE34346-DF8F-40ED-9960-375A6B408972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2F41219-5DFE-4991-8A7E-D81EC1C2B5EE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631B6AB5-7C4A-4437-A6BF-C6A236896589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97203B5-EF0D-4F4C-A4B6-B5582F7D6A7E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7733105-9EB9-4EF2-8F40-6AD21A844C7D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63EBB4B-F5A7-4554-A0C3-AED6ACAE8C3F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CC74397-5624-4735-BE79-E16C6A12912A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9A30123-68A7-4CAF-ACA1-E089D30CE5F5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41E089E-6C28-47B4-8F8D-DC7B2964BFDE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0C3E376-3FA2-4F28-8E26-5126E54F2D3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4452E443-8362-453F-8594-E2C5D05D3398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2043C4D-27CC-45D6-9A62-966A77DD5812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2D98196-D099-495E-A828-A073967D67FB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8586E33-BCEF-4B0E-95AC-B1E8EA25C65D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D088D3EB-C95E-441B-8F56-F04DDB19F1B6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35A3D28-BCDB-445F-800B-8DE8585F6A30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9C1D7F6-B9CD-46FF-9058-CD4E3DC2EC5C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942B8B8-7819-434C-902E-8BF793967CF2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DF6FF28-FCCB-4FD3-B5EC-8F9E3F4A1F0B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6634934-EC58-49CF-8AF5-0D1AD757663A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2A938075-EEBB-426F-AAEF-8DB877F1BF9F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CF2395A-C8FA-4CE0-BADE-AD9620DCAC97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24C8CBB-AE30-4BDE-9609-6AD9DC4F1A8E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5077D00-21A4-4EA4-A836-2E6F377DC283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FE1D84B-3E9B-4355-AB70-29BD0813469B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E91096F-72A7-40D5-8D94-E473A526218C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B75445-3187-4401-86FD-A85FA620C85F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D95CA2E-E941-4D26-B91B-7CDAE8112AC0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A8CFFAC-749B-484A-8C17-634131D9C095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125F4A7-EAFB-49D2-848F-8D0C044BE27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9B9B3BB-4B8E-4C75-96EA-4C2048C6F232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17FF82-4E07-4642-AD9E-BB96D42BD639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B1971AE-14DC-4045-882C-6B2E0CE3B16B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A8CD457-0651-4ECC-81C7-C21EE779EDDA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5833210-69A5-47FF-8EA9-99D9E28B8D6D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C04C7A32-9FAA-4F63-9C56-4924343522E5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DC777D-C77C-4470-B4AF-C884887B0C9C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58BF1D0-C876-400E-A139-5CE34D9B7581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2B92D7A-51EB-488C-8B4A-2DA48105CA0C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6F35362-EC6C-4B99-8EA0-B2E5F7E57544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198CDFA-E8E4-4AB8-8152-70D0A9901701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6E867E-E4D5-4962-B1E3-40C1EBAD4540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0E476FD-96DE-446C-867F-9D329645237F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A4B1DEE-9DE5-44FA-999C-35FC48FFD87B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0466F5E-3E96-4F81-8A0D-03BE09971D09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F10273E-D499-4A93-806B-29552CFEAB94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109E66-58F5-49F9-A8FA-C2C6B9D3314D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BEFEAFE3-481D-4BD8-8E0E-FD2D6514759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4D9F94D2-04D5-4055-ABB3-12E2D54D9168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DF12218-DA8B-4C9D-AC25-6E4EB9E5157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EBFC3D4-98BB-45EA-B787-42AD1392C199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012490F-C6CB-4B2B-ACEE-164410E430A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8A0CEBF-7017-4AE8-B110-4FB98A0931A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FB90B3C-B2E2-41FC-852F-20935BD58D3F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D216D02-05DA-4573-8119-B89DD39D163C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AD95CA3-812D-4706-A483-37C60CEFCF96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D7350CE-E616-42AC-8E07-41E9A7A07CA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7A359AE-1FD7-4EC0-9759-55B2173A6EFD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7A88E14-719D-4D47-A0A1-80D6780E8EED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D16E2313-CE29-4A31-AC81-790178F4746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D1C4F29-D833-4964-B939-3B727AE1EA41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AAC2964-5640-4A4F-AF95-C44533263206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234E3EAE-3024-4122-B3C9-D19EF89411B2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8FD952A-B49E-4AFD-BE46-A826C893BA2B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A8F11D09-106F-4800-8537-1511F52735A8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28B2A9C-BF81-4C2A-A82F-094822D91962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7DB4930-228B-47AF-AAF7-1BF8F1B48A13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C000D14-C33C-4ABC-8859-916548DDFFB4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FD3C8C8-BB59-449C-B55E-01F014FF2BD1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F67091D2-B1F6-4D9C-BE4A-EE3988A464AF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696DB2D-BF32-49CF-A3D0-B5BCFFFC3A7C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9DFC77-4503-4E27-81F8-4EC423EE7F2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9750606-8257-49A8-BAC6-8AF5245F225F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1FAF9961-6FEB-4F37-AA12-4123C2F348CF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ECEB85EF-07A3-4915-972B-41652BD77A0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0E3C169-E198-408B-8C0B-6D107638EEA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55D2648-69AF-4F06-B4E2-ED7EB64562C0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08EE613-DBD4-40A5-B2FC-FFE52B379596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CF13D94-C51E-4F0C-93ED-89C74D5967D4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02372BC-9E3F-430B-9E13-B750B7548287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C5A4DF-827D-4F25-A560-89C50AFC96F9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664ED74-3F99-4CD6-9B08-8C66D3C2384C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366A050-ABC8-404E-9D19-88C1BFD746AD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E54F9189-EFA8-450C-9A79-2642C2815DC1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3474EF4-3910-4D27-8CE9-6B0571690FB0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7AF992F-ECBF-4DC7-AAD7-C89A905F51C3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8DF44771-0BBE-4ABF-A1A0-4F21168E9496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83A06AC-4FF7-4E63-8018-3EC97686E21C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F2D1DA8-92C8-41E9-B8CA-AA39868CBF09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CE7EB8CC-07A4-47A7-928A-8984C4706850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DD8F57F4-0054-4907-A5A4-FEA9B509AD36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60ED5BA9-E036-40AE-A6CC-0DECB39D5A46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0FD10507-E725-4668-A9B2-F1C23A57A161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C0A19B-7E91-4068-9AA4-14FA512E22BD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280850D2-6E89-4131-9FB7-A009F965BDE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FE1F233-525B-490D-92CE-E84B86136916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181D01C-96B5-44C1-A386-30CE0F738E0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2B633A1-C30D-4403-AC8F-43AC6B9B7EA1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A8ADFAF-7B99-4AF5-8AD0-6F6396B1E2AC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BF24EED6-9FF6-4D3B-B888-7C128BA748FD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120BD91-6B39-4427-90EE-7F3AA46700A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9BA16F9-242B-4140-BC3F-17E34841473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14ACF54-DEC1-429C-85FA-022FE7302222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8E30803D-601A-44AA-8D2C-F89DB4ADF487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4E6EEE87-0C42-4413-8EA5-706C464D32B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832DF18-6AAF-4499-8D30-5A79B18EC003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AD66F08-011B-4A20-B1E5-D3A9A35AA4EB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BD23BB3-08F2-47BC-B141-4E6ED9492AA2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3CE711A-2069-42C1-98C4-4508B5943F6A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6B8F21B-C222-4784-8D4C-7D5D24EA1F38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8C4C653-04CF-45EA-92F4-3B76B0AA9719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755FD61D-1008-46FD-86B1-4F633814A453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A3DBC891-2610-4AC1-B1D3-806E504EF435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D9F77CB-AC06-45E2-B791-BA0A7FC6A6C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006458F-4478-468F-ADDA-3A1A260F2798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66818E9-6C2E-4220-8542-BD64F8B7EE81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D7BF3C8-FAD3-44BA-A91A-7FCE6DCE83E9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A675950D-FE3F-4100-8304-02525FC59CA4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7959628-A9E4-4868-B5C4-02A208D9EABC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ECC7F1-0F45-486A-A990-EB276BB3384F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245F143-DC77-4399-A4A7-A1F3B391803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75F08F8-55E9-4206-9AAE-E916FC31406E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B161936D-1B88-4DE0-9773-06D8E71E803C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D9EA60CC-AC1F-49D4-94B1-48FD127B43A7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6AE36DF-ED72-4751-A123-9AD7BA0CEEE0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56DA2E5-CBAE-4B4F-A30B-DFC1EE9B592C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E60101A-81EF-48E2-B67D-EB8847278D98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23BF631-A52C-4AAD-B012-1FD678A1F657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BA8C092-E3E4-4EA7-A73A-3BB13B493E2D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4D5F4C5-FFAD-41D1-9E66-8DEA9AE3C68A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B80E2AD-D598-4076-9A70-3FF60D761AAE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1E139F40-06E7-4E2F-A479-392BC2D27152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7B33B74-723F-44E4-8CF7-F68B6BBEE243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3300C380-880A-440E-AD73-941A859A69BF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649CE7C-4F6C-4C19-9A37-881B022144B8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88A320C2-A1D9-4FC0-89CA-B951E12B32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que 4">
              <a:extLst>
                <a:ext uri="{FF2B5EF4-FFF2-40B4-BE49-F238E27FC236}">
                  <a16:creationId xmlns:a16="http://schemas.microsoft.com/office/drawing/2014/main" id="{723EE676-95B0-40B5-BB3B-183555D2F1A1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3EE9E24-328D-4967-A7D6-9AD696D5C918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F066982-3E06-46AC-8C85-3AA30F5EFDB9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99AAE6-74C2-4138-8B31-465764562509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B875D4-122F-435D-8C34-5FA4B0BBE089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1E1023F-42A9-42FC-86FB-4730DD3158D0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9FA068-A7DA-424C-81C0-CCA59AFF2910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6050C48-FA99-47E4-9729-B386AD54EA47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27ECE9-CE51-4C29-9AFB-D740BC96774A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314F941-FE16-4684-AD11-40031407E28F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2ED5B2-85E7-4C0F-911D-84166633F6CF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16B5A61-8CFF-4FDF-9B21-09C8297A4DAB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E0A8595-93E1-4499-86A8-9B43B07C11D1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C380735-19C3-47FA-978D-3E990467937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A6B2F2B-1750-4093-AD58-D2AA9CF8266F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32A52B-3F30-43A0-88FD-9AB3DD78B0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4B2563-F4BE-4780-ABE8-8359DBB2371F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2DFDDB-1231-49CA-84CA-E4BE438A318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30DEA24-357A-4CE2-A894-9CC59149E6BB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334C62D-A806-464B-86FF-63BA4B4B7DB0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C0AE61D-5513-4496-AF95-4F1FA2D368B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D604D00-5107-4CA5-8461-DBF2520C1636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F1B949-6E40-46C3-BCE9-DA2A24C5D2AF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C0D9DE4-3D59-4B4F-8054-99080988D42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F2EC95B-927F-4B94-B878-CD68D0DC4E24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001FEFB-AE24-4CF7-8EEF-084BCD466D8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59BD4F3-A5E1-4F7D-A7AB-EF6BED5BE889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687F6E-4940-4782-A3A7-5C9C1552BF4B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EC7FFDC-A904-44D2-8F0B-91A5C76CC514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A15C8BC-5975-40E1-A988-EB34FBCF078A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71BAC0D-2BF9-4781-A7BB-06AA16D0E6C2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04182-650D-498F-A066-FE4C0FA6DA1E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E839DFF-01B4-4B5E-9910-024EC8FE1DA7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C100C3D-5A4C-4D50-AAEC-07A4457548DE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8647050-08AF-4BD8-87C4-CA230312901B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A0F33E0-AADA-44E2-A5AC-31DF5EE3D381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C8FA1D-A02A-4388-9886-69EBC58C077E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9421FD3-355A-4629-BFAD-527ECD82EE07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B71DCF-EB57-4B33-9FF7-11CA0CB96573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E86AA54-A444-4823-A6DC-491E77E34B4A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0E2DF6-23A6-4192-BD64-7997AABE595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C3D9758-1EA4-43A6-8375-DDED592A9AB6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DFC1416-C64A-4C0B-8898-ABAABA0FCBC2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2A221D1-7EAA-4907-A58E-8E81E7BA4748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AC899B4-B060-44A9-9E5E-60A775CE2D4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8A0E9C-6E97-4889-8C4E-1771D6465B4D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05A29F-351D-4D7D-AB5F-B6A24011D559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C0BB292-2828-40AB-A869-CF6D114F0630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EEFC2A-B463-4C2F-8D33-BA746EEC56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69784EC-901F-43E1-9785-CA274A2E37AE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A79E5A7-5CA0-40FF-86F1-17C44CDA5EE3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A733E24-831B-4F88-B794-2CBF062D1F3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C529298-268D-4F6A-8278-B794C72F612D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025A9CB-F748-49F6-BD88-DACA23F6D574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4D26918-0834-40FF-888A-16AB573AB42D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A0D0AD-9F3E-4A88-AD9A-027E61780550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89DCC43-513D-49FC-AF25-83BBD29B7661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FEAF63A-AFBF-4F67-88D7-ADA3D9E00FC4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48DE51B-423E-482E-903E-5139E42BDD4C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449ADB8-318D-4965-814B-D6A13F780F1D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D514D12-AA49-408C-BEE1-BBCF4C036159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5A785BE-E570-4DB4-8F7F-0AC9077116D8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7E79511-3F2F-4B2E-8830-7B7F555DA83E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B7310B7-0080-4264-91E4-C548107F6D72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5FF82DB-4737-404E-9ACA-B19B6A089EA8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3A6BFE2-F1B0-4924-9302-9DA895CA44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CDDEDDC-F6C4-4D85-8B8D-DA09731DAC62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A23F74A-EE1B-414F-A58F-CB49D8A32924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6AFD036-E68B-45F9-9B76-E4B3A4B50800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ACC9D1B-CB8B-4193-B702-DA68B92DE9F9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FBC88AB-930A-4D32-8DB1-82563BFF0EAE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4274EB1-FC6D-4C4D-965D-DEBA45892216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E4E35D8-7704-40DC-A190-5B4E8BE44974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DB1E803-1D4D-4912-BA76-9EF947E19AF0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E241842-A248-438B-B3B4-37A05240BCBE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E092F6-1BFE-4656-9029-9A2EEE8F79FD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4A890A0-353B-4CBB-8FD1-059BE94011AD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EFA174A-A4E5-4264-BD07-007305986AAF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FBAD25F-2FFC-4CEC-9B8A-5ED34707E666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342EF4A1-21C1-45D4-B700-6EA4BF21BE0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2CCF840-70EA-4C9C-848E-B27B79A75DB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8E311D1C-5934-4C97-809E-E996B3845BA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13F883A-929B-46F7-A9A8-547ACE9C0471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D72D9D-260C-42C4-B864-6AFFB236A12B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7F62680-33C3-4510-A3B0-40F179FCEF84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C3F6DBC-3B3A-429F-A49A-485EF9960069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9CFDDBA-E518-4324-B18A-EF6E4B50B845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8579CBC-E6AF-4829-AA1D-7B277821341A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F4F87C77-9949-468A-9B86-3D4A3CB1D080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0DAD71F-08D6-41FB-93B2-448EB15BCB30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FE5B582-FC98-4E72-9AFF-067166B7935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A87FE08-67A7-40C4-BA28-5C87D875EB1A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01F8489-E1AB-4730-8A77-EFF164E47BCC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3E2442A-D936-4EBA-A666-6E82DB2DA28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E891E37-78A2-43D1-99C0-5F53AC4AD9D4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5FE9C1-0A9F-4E0A-8F9E-3EF3223F9E09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7C2FED7-F344-47E5-BB1E-E7CB26B335F8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95DD38F-B4B9-40A1-B7BD-EDF00AFD64F9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1334E03-6B96-4D5A-8314-2AAB15396089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59EFDAF0-6330-4D40-B4E4-57C5891A998C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EDDC210-93CC-4464-BDA2-3CC18C0C693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E521203-1A0B-470B-B729-1B8B0AFF5A39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91C18AB-4BE0-4C09-ABC6-05334DF7826F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EA1AE17-D725-411E-AFAC-60B5A959DF4E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D6D2AB0-DEA8-4510-96C2-B8547E8A7DD6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D2C70B9-3A29-4A3F-B9E2-02A556FB509F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7B5EA85-B9B6-47B1-9156-980D6B0EE597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C8DB9BF-A31E-45AC-8271-73868A63504C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5BC346-9C8F-4FC2-884E-BC40B09E946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4E18F1FE-B933-45C8-9F4F-53DCCC1FA2CA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CF9F0AF-3E92-4593-88F2-0A9691F8FEA5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F8E407F-7C3D-4C6D-A845-CE6C18A4E19E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5B86F18-3F82-406B-A6B8-73508323F5B1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82DBE01-A20A-44FA-B824-6B6AE5B47541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25BA03A-821A-451C-974A-5BC54F600152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A1A8AE-42A8-458F-9647-2B1E0080C328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061C57A-74C4-42DF-837D-4BD2480F5637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E72CD8D-308B-4DA6-A9E9-29C5289A64AF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7DA1353-3400-4417-AE74-101830D91305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80402F0-99E7-4BC1-8B33-8C28B061254B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8F0B222-EDEC-4F73-BFBF-EEF77FCEFE6D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9DFF4C5-2EF0-4C23-99F5-6FBA3C2FDECA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42099B1E-BE83-48FA-A883-6B86E3781583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642570B-F261-403D-8AE5-755725C5C683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289D3E0-1FCD-421F-B82C-57D48531197C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0CDB835-A9B8-4DD1-8E4A-94CB352EBA4C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959ACD8-7B03-425E-A568-DD933FE53D29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C1417EAD-6931-45DD-A71C-649A3A1E1742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F8F5897-91C8-4949-B3E2-08E8C4D10561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18AF2B2-848E-432A-853D-4171DB436AB9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A95D8E15-C401-4021-A442-B2B29505E22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1B6E7C4-CA47-4FE7-84A9-629E655725F3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AD49B82B-2837-42BA-9DE4-DF33E912C8C5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73AEBBC-7300-434A-90D2-797E21B1434C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79F400B-1FBB-4723-AE19-B242DD4F5F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3220893-28AF-4796-89C4-497A3E0F7375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37B6154-8BF3-4B1F-8CE6-4E1F92E2A75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AF054118-31C5-405F-98FD-C52552668115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C580ECA-94B5-4EEE-8B3E-D13068010A8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5EC5FD6-0D19-498D-BDFC-1C65B1405374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47A1FC-F8D5-4DF4-B1D1-0B0F9CD2BD6C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03D5622-B726-487F-B57C-23162F37592D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5E5A90C-2EF7-4B6F-A358-5BB4E600DD66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02D610A-8A29-4084-9D8E-4D2CC0453FA3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512BE54-08BA-409A-9F16-0B3A63534F2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1517A1B-623C-4FB6-A8DE-C70DE126139A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F788AA1-211E-4C56-B36D-9863A62BC9E9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B12D240-C258-4FE9-A423-E46A6773F17B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0AAA9A-6C12-4257-AC9C-FBFA0F0EEE0F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1819836-2D65-4DA6-B1B2-20437FAD689A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89C4CF7-D75F-44C1-BC4D-DE7AA1E0D642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00CB392-768D-49BF-BA72-092945C55AC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F276FAA-41F5-4B48-9482-8481D80FD916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023AAE1-1E09-438C-94E4-1AA2E1261749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AF45571-CE43-461D-A8D7-2B47BADAC7A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5EB8CB6-6D13-433E-A200-C3F33606CBA0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97E0D79-0FE9-4E61-B180-D44663AE43FB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E7A30CB-3A49-440A-8BFF-DDECDE64AFB9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C9C1DFA-72DD-49AD-8233-893910818926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1E06A40-B44B-42D2-8166-86EA71277133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AAD1390C-B164-4DA1-8585-4920E900C857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E37C65D-A0AE-4C3D-871A-FC32207011DF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F946D8A-AA88-4AD8-8CFC-060E4352D7C7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6C69E7E-139D-4304-9A47-E443E0325007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643619BB-998A-4688-9EA8-E1A29493B65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A567F32-881E-43C4-BBB0-CDDAFDD276A3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1E4C6D4-84CE-4DDC-AC0F-FEDBD9A4BC7B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A2F5831-8F83-4A7E-8185-CA727AF7CAA1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3B1C91A-AFEE-4375-83C7-8C346ECB6CB6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8F328456-0E85-48D3-820F-81CCF861C7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1569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 anchor="ctr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A9C972-4FD3-4BAB-B900-1EF9AF188B30}" type="datetime4">
              <a:rPr lang="fr-FR" noProof="0" smtClean="0"/>
              <a:t>17 octobre 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800"/>
            </a:lvl1pPr>
          </a:lstStyle>
          <a:p>
            <a:r>
              <a:rPr lang="fr-FR" dirty="0"/>
              <a:t>grand oral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490674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ut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orme libre : Forme 36">
            <a:extLst>
              <a:ext uri="{FF2B5EF4-FFF2-40B4-BE49-F238E27FC236}">
                <a16:creationId xmlns:a16="http://schemas.microsoft.com/office/drawing/2014/main" id="{9B6909CF-743B-4DF1-8060-7377C3B0E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5525794F-443C-40B3-AC9C-14F574B04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9" name="Forme libre : Forme 38">
              <a:extLst>
                <a:ext uri="{FF2B5EF4-FFF2-40B4-BE49-F238E27FC236}">
                  <a16:creationId xmlns:a16="http://schemas.microsoft.com/office/drawing/2014/main" id="{D60C3E59-61BE-442E-9897-D92166F40D31}"/>
                </a:ext>
              </a:extLst>
            </p:cNvPr>
            <p:cNvSpPr/>
            <p:nvPr/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orme libre : Forme 39">
              <a:extLst>
                <a:ext uri="{FF2B5EF4-FFF2-40B4-BE49-F238E27FC236}">
                  <a16:creationId xmlns:a16="http://schemas.microsoft.com/office/drawing/2014/main" id="{12C7B4DA-5162-484A-9B4D-A784EF13976B}"/>
                </a:ext>
              </a:extLst>
            </p:cNvPr>
            <p:cNvSpPr/>
            <p:nvPr/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1" name="Forme libre : Forme 40">
            <a:extLst>
              <a:ext uri="{FF2B5EF4-FFF2-40B4-BE49-F238E27FC236}">
                <a16:creationId xmlns:a16="http://schemas.microsoft.com/office/drawing/2014/main" id="{1E3F66BB-BDA3-4747-BDE0-3D814CBE5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 useBgFill="1">
        <p:nvSpPr>
          <p:cNvPr id="42" name="Forme libre : Forme 41">
            <a:extLst>
              <a:ext uri="{FF2B5EF4-FFF2-40B4-BE49-F238E27FC236}">
                <a16:creationId xmlns:a16="http://schemas.microsoft.com/office/drawing/2014/main" id="{FA21FCC9-56C2-419C-BADF-9C928DDAD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3" name="Titre 1">
            <a:extLst>
              <a:ext uri="{FF2B5EF4-FFF2-40B4-BE49-F238E27FC236}">
                <a16:creationId xmlns:a16="http://schemas.microsoft.com/office/drawing/2014/main" id="{464FCAEB-7D76-4806-B8EA-F97A887CED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765" y="324937"/>
            <a:ext cx="4024032" cy="2885715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</a:t>
            </a:r>
            <a:br>
              <a:rPr lang="en-US" dirty="0"/>
            </a:br>
            <a:r>
              <a:rPr lang="fr"/>
              <a:t>POUR AJOUTER UN TITRE</a:t>
            </a:r>
          </a:p>
        </p:txBody>
      </p:sp>
      <p:sp>
        <p:nvSpPr>
          <p:cNvPr id="44" name="Sous-titre 2">
            <a:extLst>
              <a:ext uri="{FF2B5EF4-FFF2-40B4-BE49-F238E27FC236}">
                <a16:creationId xmlns:a16="http://schemas.microsoft.com/office/drawing/2014/main" id="{192D33E3-D5C6-4492-9AB0-13294FD469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60765" y="3166312"/>
            <a:ext cx="4024032" cy="771802"/>
          </a:xfrm>
        </p:spPr>
        <p:txBody>
          <a:bodyPr rtlCol="0"/>
          <a:lstStyle>
            <a:lvl1pPr algn="ctr">
              <a:buFontTx/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45" name="Graphique 212">
            <a:extLst>
              <a:ext uri="{FF2B5EF4-FFF2-40B4-BE49-F238E27FC236}">
                <a16:creationId xmlns:a16="http://schemas.microsoft.com/office/drawing/2014/main" id="{55253C8E-0DF4-4187-8CFA-8E892B59B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6" name="Graphique 212">
            <a:extLst>
              <a:ext uri="{FF2B5EF4-FFF2-40B4-BE49-F238E27FC236}">
                <a16:creationId xmlns:a16="http://schemas.microsoft.com/office/drawing/2014/main" id="{3E81479D-EC31-42B5-A3A1-02155919F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5B72045-B7EA-46A3-BFC1-BED5E26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0F04D741-7B27-4605-B65D-7E8A12D22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’image 60">
            <a:extLst>
              <a:ext uri="{FF2B5EF4-FFF2-40B4-BE49-F238E27FC236}">
                <a16:creationId xmlns:a16="http://schemas.microsoft.com/office/drawing/2014/main" id="{F0483D74-29C5-49E3-B816-46CBA8A93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1855" y="2313765"/>
            <a:ext cx="4773089" cy="4544235"/>
          </a:xfrm>
          <a:custGeom>
            <a:avLst/>
            <a:gdLst>
              <a:gd name="connsiteX0" fmla="*/ 2386544 w 4773089"/>
              <a:gd name="connsiteY0" fmla="*/ 0 h 4544235"/>
              <a:gd name="connsiteX1" fmla="*/ 4773089 w 4773089"/>
              <a:gd name="connsiteY1" fmla="*/ 2386545 h 4544235"/>
              <a:gd name="connsiteX2" fmla="*/ 3524113 w 4773089"/>
              <a:gd name="connsiteY2" fmla="*/ 4485046 h 4544235"/>
              <a:gd name="connsiteX3" fmla="*/ 3401244 w 4773089"/>
              <a:gd name="connsiteY3" fmla="*/ 4544235 h 4544235"/>
              <a:gd name="connsiteX4" fmla="*/ 1371845 w 4773089"/>
              <a:gd name="connsiteY4" fmla="*/ 4544235 h 4544235"/>
              <a:gd name="connsiteX5" fmla="*/ 1248976 w 4773089"/>
              <a:gd name="connsiteY5" fmla="*/ 4485046 h 4544235"/>
              <a:gd name="connsiteX6" fmla="*/ 0 w 4773089"/>
              <a:gd name="connsiteY6" fmla="*/ 2386545 h 4544235"/>
              <a:gd name="connsiteX7" fmla="*/ 2386544 w 4773089"/>
              <a:gd name="connsiteY7" fmla="*/ 0 h 454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  <a:noFill/>
        </p:spPr>
        <p:txBody>
          <a:bodyPr wrap="square" rtlCol="0">
            <a:noAutofit/>
          </a:bodyPr>
          <a:lstStyle>
            <a:lvl1pPr algn="ctr">
              <a:buFontTx/>
              <a:buNone/>
              <a:defRPr/>
            </a:lvl1pPr>
          </a:lstStyle>
          <a:p>
            <a:pPr rtl="0"/>
            <a:r>
              <a:rPr lang="fr-FR"/>
              <a:t>Cliquez sur l'icône pour ajouter une image</a:t>
            </a:r>
            <a:endParaRPr lang="fr"/>
          </a:p>
        </p:txBody>
      </p:sp>
      <p:grpSp>
        <p:nvGrpSpPr>
          <p:cNvPr id="15" name="Graphique 185">
            <a:extLst>
              <a:ext uri="{FF2B5EF4-FFF2-40B4-BE49-F238E27FC236}">
                <a16:creationId xmlns:a16="http://schemas.microsoft.com/office/drawing/2014/main" id="{9659A986-3E9F-4994-8D36-D1B503E2C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47710" y="6388311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6F426D1A-9389-46FC-B066-C6E591C89C7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67883ED4-0FCB-4F63-84F4-0C4F06DC1C2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orme libre : Forme 17">
              <a:extLst>
                <a:ext uri="{FF2B5EF4-FFF2-40B4-BE49-F238E27FC236}">
                  <a16:creationId xmlns:a16="http://schemas.microsoft.com/office/drawing/2014/main" id="{A9B6A69C-E38F-4A2E-8302-8744909FCD5D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BE1B19A3-9111-4F40-98B6-8EEE7D1CE04E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630653FA-2CEA-4F48-8C3D-AB750074BF3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5995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i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roupe 174" hidden="1">
            <a:extLst>
              <a:ext uri="{FF2B5EF4-FFF2-40B4-BE49-F238E27FC236}">
                <a16:creationId xmlns:a16="http://schemas.microsoft.com/office/drawing/2014/main" id="{FAE6CF7E-C57A-4CC1-92F5-932C54C8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6635BB-0BF8-4643-9F1B-010FA1A03E12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1262E8E-82E0-4624-AFB8-23B54281680A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EB1CCB-9D2B-433C-A6A6-31EF2FD52707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32FBF0-95B3-491B-98C2-1FA51CB41D86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75C8DFE-88AC-4A43-8617-6981B300741C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B21DC5C-19E3-4D2E-90AA-635A88E641CD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26FCF53-F438-4A58-8FD2-CAE3D52D4AE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765ABAF-84C1-42E2-99D9-929B7EC508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42C9D2F-6284-4BD9-BCFF-5C32F7FDF984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3E7263-685E-46D8-A7F6-E632D38676D9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90B5B3D-13E1-4E49-8B22-2E4206621B28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70F691-09A7-4616-8803-51D0BF1D49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E456B34-1D7D-46B7-9864-E6F3D5EEF702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88347124-F829-49F3-A411-9BDBF2A0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9F14A5DD-2657-4346-AC8D-77FFFA0A1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0D472844-E6F3-47F6-B54F-5B2F665A639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7939D725-4408-4EAA-BD85-8B6A289020D8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8" name="Titre 1">
            <a:extLst>
              <a:ext uri="{FF2B5EF4-FFF2-40B4-BE49-F238E27FC236}">
                <a16:creationId xmlns:a16="http://schemas.microsoft.com/office/drawing/2014/main" id="{7792A114-7099-4B73-8CFF-1CD310B6C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190" name="Espace réservé de la date 178">
            <a:extLst>
              <a:ext uri="{FF2B5EF4-FFF2-40B4-BE49-F238E27FC236}">
                <a16:creationId xmlns:a16="http://schemas.microsoft.com/office/drawing/2014/main" id="{D3ABC542-2E09-4DFF-BDC3-4E62CADE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191" name="Espace réservé du pied de page 179">
            <a:extLst>
              <a:ext uri="{FF2B5EF4-FFF2-40B4-BE49-F238E27FC236}">
                <a16:creationId xmlns:a16="http://schemas.microsoft.com/office/drawing/2014/main" id="{EE59BB7C-0E79-4D99-98A2-6B6BB261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192" name="Espace réservé du numéro de diapositive 180">
            <a:extLst>
              <a:ext uri="{FF2B5EF4-FFF2-40B4-BE49-F238E27FC236}">
                <a16:creationId xmlns:a16="http://schemas.microsoft.com/office/drawing/2014/main" id="{28A48916-E63A-42EF-B5F2-0212F4E2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9098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3E8CD31A-1394-452A-9559-656ECA14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85E4E1EC-F0F2-4B35-9091-2F6FA0A0F7A0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26AA8D4E-47DD-4F4A-A460-D2D3D52A6F8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26" name="Groupe 25" hidden="1">
            <a:extLst>
              <a:ext uri="{FF2B5EF4-FFF2-40B4-BE49-F238E27FC236}">
                <a16:creationId xmlns:a16="http://schemas.microsoft.com/office/drawing/2014/main" id="{4CDB39CA-1C6B-4D29-8511-53EB2EE2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3293D6-0ECB-489A-A405-EAE446F30E8A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4505F60-82CB-4E69-9408-A65B5BE7C98C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E3B5578-536F-4B38-89D2-C859EFB9E536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1C8DF3-1F8E-4B0D-B578-67D7E3A7F79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F634BD-8B6E-4470-B471-CCD9D52208E9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EA52A-34A3-4161-A9CE-86569A099639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9F976BC-5664-4D19-8DC2-C83D9F201025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FE844F3-0151-483D-A445-DF19C1CA237C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602D36A-92EE-4D58-8B1E-A7C32FA38A81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4D3E311-8682-432D-96C1-892E0A7B846F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F6A277D-D709-4AAD-A2BE-7F002BC0B1A4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92A7F87-C5D7-4B71-8667-833F96C3F2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ABB7F8-185E-406E-84D5-2ADDC019320A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32343BE2-F9F3-467E-BAC0-182941FCB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3193E6E4-C8EE-470B-AABB-B46374938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31" name="Espace réservé de la date 178">
            <a:extLst>
              <a:ext uri="{FF2B5EF4-FFF2-40B4-BE49-F238E27FC236}">
                <a16:creationId xmlns:a16="http://schemas.microsoft.com/office/drawing/2014/main" id="{9BFD1C1A-363C-4909-95D6-9AF44B4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32" name="Espace réservé du pied de page 179">
            <a:extLst>
              <a:ext uri="{FF2B5EF4-FFF2-40B4-BE49-F238E27FC236}">
                <a16:creationId xmlns:a16="http://schemas.microsoft.com/office/drawing/2014/main" id="{77213597-1706-40A7-8726-C468FB7F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33" name="Espace réservé du numéro de diapositive 180">
            <a:extLst>
              <a:ext uri="{FF2B5EF4-FFF2-40B4-BE49-F238E27FC236}">
                <a16:creationId xmlns:a16="http://schemas.microsoft.com/office/drawing/2014/main" id="{1BB201C7-C50B-4E2B-95EF-E5FFAF69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68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rme libre : Forme 16">
            <a:extLst>
              <a:ext uri="{FF2B5EF4-FFF2-40B4-BE49-F238E27FC236}">
                <a16:creationId xmlns:a16="http://schemas.microsoft.com/office/drawing/2014/main" id="{8AD96798-1C42-49B1-99B2-BD7FA1276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00FC1B25-A4F4-4E8E-931D-D383946C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271" y="1010170"/>
            <a:ext cx="5178019" cy="3713638"/>
          </a:xfrm>
        </p:spPr>
        <p:txBody>
          <a:bodyPr rtlCol="0" anchor="ctr"/>
          <a:lstStyle>
            <a:lvl1pPr algn="ctr">
              <a:lnSpc>
                <a:spcPct val="100000"/>
              </a:lnSpc>
              <a:defRPr/>
            </a:lvl1pPr>
          </a:lstStyle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6" name="Espace réservé du texte 34">
            <a:extLst>
              <a:ext uri="{FF2B5EF4-FFF2-40B4-BE49-F238E27FC236}">
                <a16:creationId xmlns:a16="http://schemas.microsoft.com/office/drawing/2014/main" id="{72818B4A-C05A-428C-A790-B75EA386A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4914900"/>
            <a:ext cx="5178514" cy="819076"/>
          </a:xfrm>
        </p:spPr>
        <p:txBody>
          <a:bodyPr rtlCol="0"/>
          <a:lstStyle>
            <a:lvl1pPr algn="ctr">
              <a:buFontTx/>
              <a:buNone/>
              <a:defRPr/>
            </a:lvl1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19" name="Forme libre : Forme 18">
            <a:extLst>
              <a:ext uri="{FF2B5EF4-FFF2-40B4-BE49-F238E27FC236}">
                <a16:creationId xmlns:a16="http://schemas.microsoft.com/office/drawing/2014/main" id="{176E197B-E174-4C9D-87E5-0B9B0870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0" name="Forme libre : Forme 19">
            <a:extLst>
              <a:ext uri="{FF2B5EF4-FFF2-40B4-BE49-F238E27FC236}">
                <a16:creationId xmlns:a16="http://schemas.microsoft.com/office/drawing/2014/main" id="{517AB840-B4B7-452B-B062-6C9CF8426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2" name="Forme libre : Forme 21">
            <a:extLst>
              <a:ext uri="{FF2B5EF4-FFF2-40B4-BE49-F238E27FC236}">
                <a16:creationId xmlns:a16="http://schemas.microsoft.com/office/drawing/2014/main" id="{9FE5D1B6-33F6-4BAA-9D02-679E176F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3" name="Forme libre : Forme 22">
            <a:extLst>
              <a:ext uri="{FF2B5EF4-FFF2-40B4-BE49-F238E27FC236}">
                <a16:creationId xmlns:a16="http://schemas.microsoft.com/office/drawing/2014/main" id="{0DCCBCA1-466D-44C6-93ED-2E02B623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2CC7CBB9-9855-4B27-93BF-506D5D17E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6" name="Espace réservé de la date 178">
            <a:extLst>
              <a:ext uri="{FF2B5EF4-FFF2-40B4-BE49-F238E27FC236}">
                <a16:creationId xmlns:a16="http://schemas.microsoft.com/office/drawing/2014/main" id="{D3B95CCB-4EDF-4C85-82FC-E5FD2A47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27" name="Espace réservé du pied de page 179">
            <a:extLst>
              <a:ext uri="{FF2B5EF4-FFF2-40B4-BE49-F238E27FC236}">
                <a16:creationId xmlns:a16="http://schemas.microsoft.com/office/drawing/2014/main" id="{D8096E0F-A3CE-40F7-AA9D-B43562213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grpSp>
        <p:nvGrpSpPr>
          <p:cNvPr id="28" name="Graphique 185">
            <a:extLst>
              <a:ext uri="{FF2B5EF4-FFF2-40B4-BE49-F238E27FC236}">
                <a16:creationId xmlns:a16="http://schemas.microsoft.com/office/drawing/2014/main" id="{59F51AE6-E003-46BA-A25A-6AFBDC3E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28621" y="566049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9" name="Forme libre : Forme 28">
              <a:extLst>
                <a:ext uri="{FF2B5EF4-FFF2-40B4-BE49-F238E27FC236}">
                  <a16:creationId xmlns:a16="http://schemas.microsoft.com/office/drawing/2014/main" id="{03F73C8B-6AB5-41EB-99EA-3C94CBEBB481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A666D36-3657-4085-84AA-126594195C1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B12CF5CD-903D-4879-BBD3-A79140E8186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2" name="Forme libre : Forme 31">
              <a:extLst>
                <a:ext uri="{FF2B5EF4-FFF2-40B4-BE49-F238E27FC236}">
                  <a16:creationId xmlns:a16="http://schemas.microsoft.com/office/drawing/2014/main" id="{9EF969CD-CBA7-44B8-9544-660D7487A3D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3" name="Forme libre : Forme 32">
              <a:extLst>
                <a:ext uri="{FF2B5EF4-FFF2-40B4-BE49-F238E27FC236}">
                  <a16:creationId xmlns:a16="http://schemas.microsoft.com/office/drawing/2014/main" id="{6E91C2FB-38ED-4DF7-8F1F-3211A0592A4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4" name="Espace réservé du numéro de diapositive 180">
            <a:extLst>
              <a:ext uri="{FF2B5EF4-FFF2-40B4-BE49-F238E27FC236}">
                <a16:creationId xmlns:a16="http://schemas.microsoft.com/office/drawing/2014/main" id="{383FF74A-FDDF-4768-9C1E-E6F3E662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93655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re 1">
            <a:extLst>
              <a:ext uri="{FF2B5EF4-FFF2-40B4-BE49-F238E27FC236}">
                <a16:creationId xmlns:a16="http://schemas.microsoft.com/office/drawing/2014/main" id="{08711333-F819-4928-8BA2-B03A1D74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B4DCAA54-A920-4F7D-B1F9-E60E95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7" name="Forme libre : Forme 56">
              <a:extLst>
                <a:ext uri="{FF2B5EF4-FFF2-40B4-BE49-F238E27FC236}">
                  <a16:creationId xmlns:a16="http://schemas.microsoft.com/office/drawing/2014/main" id="{28633F80-7150-4830-B036-FED561D8A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Forme libre : Forme 57">
              <a:extLst>
                <a:ext uri="{FF2B5EF4-FFF2-40B4-BE49-F238E27FC236}">
                  <a16:creationId xmlns:a16="http://schemas.microsoft.com/office/drawing/2014/main" id="{984D32A8-76C6-4D70-887B-EC3211AD3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60" name="Ovale 59">
            <a:extLst>
              <a:ext uri="{FF2B5EF4-FFF2-40B4-BE49-F238E27FC236}">
                <a16:creationId xmlns:a16="http://schemas.microsoft.com/office/drawing/2014/main" id="{EEDFE717-6A4F-4FD1-ABBF-5807E71F5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e la date 10">
            <a:extLst>
              <a:ext uri="{FF2B5EF4-FFF2-40B4-BE49-F238E27FC236}">
                <a16:creationId xmlns:a16="http://schemas.microsoft.com/office/drawing/2014/main" id="{26FBD0C2-9C38-4891-92F3-5AF6CD04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62" name="Espace réservé du pied de page 11">
            <a:extLst>
              <a:ext uri="{FF2B5EF4-FFF2-40B4-BE49-F238E27FC236}">
                <a16:creationId xmlns:a16="http://schemas.microsoft.com/office/drawing/2014/main" id="{5C6A806B-2B18-4D3B-8215-624EE91D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63" name="Espace réservé du numéro de diapositive 12">
            <a:extLst>
              <a:ext uri="{FF2B5EF4-FFF2-40B4-BE49-F238E27FC236}">
                <a16:creationId xmlns:a16="http://schemas.microsoft.com/office/drawing/2014/main" id="{54E3AE0A-2F47-4B51-8F32-46ABDC57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4339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11" name="Graphique 4" hidden="1">
            <a:extLst>
              <a:ext uri="{FF2B5EF4-FFF2-40B4-BE49-F238E27FC236}">
                <a16:creationId xmlns:a16="http://schemas.microsoft.com/office/drawing/2014/main" id="{A160D36B-90B2-4E2E-9A07-AFC4CC77E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DA6DC8-A018-4A16-84AF-9E2E74CD757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1308F7-B76A-4EC2-94B2-3D7A71B62604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E3532C-7781-4159-A3A0-A2DE72CA6DBA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D647FB-029D-4D71-B4E4-6D74FCB09C4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16A1C6D-37E7-47A0-814C-A09DC1123684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59DEC-2103-4E2C-A470-F4AF6E5E3E87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AE222-CCAD-4233-9F97-67021E530758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10EC41-7752-4C40-99E0-1B5FEA90EB0E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A370E4-6378-438E-96A5-93A548F17E9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C8BEFB-4BE0-44E4-B9EE-B9433675ED5D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5C187D8-7DEF-4A4B-AEBD-0148B131FA7B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1C4DD4-9A7B-4D13-905C-4D8287BFC226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37570A-3C94-4E36-97CE-A23E9672578E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5" name="Espace réservé d’image 11">
            <a:extLst>
              <a:ext uri="{FF2B5EF4-FFF2-40B4-BE49-F238E27FC236}">
                <a16:creationId xmlns:a16="http://schemas.microsoft.com/office/drawing/2014/main" id="{D0363784-2970-4EEC-A27D-C144838C793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5213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6" name="Espace réservé d’image 11">
            <a:extLst>
              <a:ext uri="{FF2B5EF4-FFF2-40B4-BE49-F238E27FC236}">
                <a16:creationId xmlns:a16="http://schemas.microsoft.com/office/drawing/2014/main" id="{A5F161F4-CB8E-480F-8499-D1BD68C8BB5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51776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7" name="Espace réservé d’image 11">
            <a:extLst>
              <a:ext uri="{FF2B5EF4-FFF2-40B4-BE49-F238E27FC236}">
                <a16:creationId xmlns:a16="http://schemas.microsoft.com/office/drawing/2014/main" id="{FA25DBB0-929B-4EA3-AF0A-D34760BBAB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58339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8" name="Espace réservé d’image 11">
            <a:extLst>
              <a:ext uri="{FF2B5EF4-FFF2-40B4-BE49-F238E27FC236}">
                <a16:creationId xmlns:a16="http://schemas.microsoft.com/office/drawing/2014/main" id="{2166858A-D674-4111-9862-D8735900103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64901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9" name="Espace réservé du texte 20">
            <a:extLst>
              <a:ext uri="{FF2B5EF4-FFF2-40B4-BE49-F238E27FC236}">
                <a16:creationId xmlns:a16="http://schemas.microsoft.com/office/drawing/2014/main" id="{0A21E468-9819-48EA-9CFE-D8A100CF2FB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417646"/>
            <a:ext cx="2286000" cy="365125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2800" b="0" kern="1200" dirty="0" smtClean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Nom</a:t>
            </a:r>
          </a:p>
        </p:txBody>
      </p:sp>
      <p:sp>
        <p:nvSpPr>
          <p:cNvPr id="30" name="Espace réservé du texte 22">
            <a:extLst>
              <a:ext uri="{FF2B5EF4-FFF2-40B4-BE49-F238E27FC236}">
                <a16:creationId xmlns:a16="http://schemas.microsoft.com/office/drawing/2014/main" id="{2AA605BC-184B-485A-B68D-27607D4AAB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2000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1" name="Espace réservé du texte 20">
            <a:extLst>
              <a:ext uri="{FF2B5EF4-FFF2-40B4-BE49-F238E27FC236}">
                <a16:creationId xmlns:a16="http://schemas.microsoft.com/office/drawing/2014/main" id="{5E1DA376-8DFF-42EB-AC05-624D4CC1700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2967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2" name="Espace réservé du texte 22">
            <a:extLst>
              <a:ext uri="{FF2B5EF4-FFF2-40B4-BE49-F238E27FC236}">
                <a16:creationId xmlns:a16="http://schemas.microsoft.com/office/drawing/2014/main" id="{88EA8545-B741-4E15-8054-C79F0860938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62967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3" name="Espace réservé du texte 20">
            <a:extLst>
              <a:ext uri="{FF2B5EF4-FFF2-40B4-BE49-F238E27FC236}">
                <a16:creationId xmlns:a16="http://schemas.microsoft.com/office/drawing/2014/main" id="{C5DDD12B-8AD2-4194-9011-B8AE495CE84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3934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4" name="Espace réservé du texte 22">
            <a:extLst>
              <a:ext uri="{FF2B5EF4-FFF2-40B4-BE49-F238E27FC236}">
                <a16:creationId xmlns:a16="http://schemas.microsoft.com/office/drawing/2014/main" id="{E1E9CE9A-B335-4B09-A6DC-9FDAE1A8541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63934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5" name="Espace réservé du texte 20">
            <a:extLst>
              <a:ext uri="{FF2B5EF4-FFF2-40B4-BE49-F238E27FC236}">
                <a16:creationId xmlns:a16="http://schemas.microsoft.com/office/drawing/2014/main" id="{05755812-FA39-400E-9830-518115B16F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64901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6" name="Espace réservé du texte 22">
            <a:extLst>
              <a:ext uri="{FF2B5EF4-FFF2-40B4-BE49-F238E27FC236}">
                <a16:creationId xmlns:a16="http://schemas.microsoft.com/office/drawing/2014/main" id="{B0C99DAB-BC75-4032-B8DE-82896B43881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64901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778969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ronolog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que 4" hidden="1">
            <a:extLst>
              <a:ext uri="{FF2B5EF4-FFF2-40B4-BE49-F238E27FC236}">
                <a16:creationId xmlns:a16="http://schemas.microsoft.com/office/drawing/2014/main" id="{F6919F4A-127D-4827-9E80-D8662425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4F0C362-E345-4C93-8DBC-55525E213FE2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6589FF-4A9D-484E-95B0-A0C39A326BFF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C09BAE-0430-4149-BDEC-23DD9C37ACC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6CC180-FC7F-4A8E-BACC-034FD0C68CA9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37FFAD-2383-4411-A9CD-B0DCBF8452F9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7ADA10-97E6-406B-955B-4DF941688C55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ED4958-089A-40EE-BEF8-D2DA3283FE41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BBC70D8-0977-4E3E-BDCC-5DB32F534597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2F37D25-C4FD-4978-AE31-636891A33D6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2DD3606-BA69-4959-9335-377E9AA120FF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B11ABC-F37E-4946-9A7B-90D363182626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B1D23-2F36-4086-9CF7-D76D833D2282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AE423B-5BB8-454B-B2D6-85AE6185C587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3BF87D25-4424-40BA-B114-A4FB8BDFE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B567477D-2972-4718-B0A2-9FC97531B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52D08859-301B-4802-95D8-B8A552752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8" name="Titre 1">
            <a:extLst>
              <a:ext uri="{FF2B5EF4-FFF2-40B4-BE49-F238E27FC236}">
                <a16:creationId xmlns:a16="http://schemas.microsoft.com/office/drawing/2014/main" id="{430ADD3E-99CC-43CF-9A97-D44AA54C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9" name="Espace réservé de la date 10">
            <a:extLst>
              <a:ext uri="{FF2B5EF4-FFF2-40B4-BE49-F238E27FC236}">
                <a16:creationId xmlns:a16="http://schemas.microsoft.com/office/drawing/2014/main" id="{8C8B246A-7ACC-4517-903D-35509488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50" name="Espace réservé du pied de page 11">
            <a:extLst>
              <a:ext uri="{FF2B5EF4-FFF2-40B4-BE49-F238E27FC236}">
                <a16:creationId xmlns:a16="http://schemas.microsoft.com/office/drawing/2014/main" id="{C75AD95D-76DC-4BCD-8AFB-35B7DB2D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51" name="Espace réservé du numéro de diapositive 12">
            <a:extLst>
              <a:ext uri="{FF2B5EF4-FFF2-40B4-BE49-F238E27FC236}">
                <a16:creationId xmlns:a16="http://schemas.microsoft.com/office/drawing/2014/main" id="{65BB740A-80ED-48DA-B622-9643EFA2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7F7C86B6-604E-4B54-A07B-F9BB80F8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0779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"/>
              <a:t>Modifiez le style du titre</a:t>
            </a:r>
            <a:endParaRPr lang="en-US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"/>
              <a:t>Modifiez les styles du texte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  <a:endParaRPr lang="en-US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4644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"/>
              <a:t>Modifiez le style du titre</a:t>
            </a:r>
            <a:endParaRPr lang="en-US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"/>
              <a:t>Modifiez les styles du texte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  <a:endParaRPr lang="en-US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fld id="{FDEB7E21-EC4A-4D3E-80C6-633DA9E28D54}" type="datetime4">
              <a:rPr lang="fr-FR" smtClean="0"/>
              <a:t>17 octobre 2023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r>
              <a:rPr lang="en-US"/>
              <a:t>grand oral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96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6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BCAB51-E9AF-2D14-0283-8886F613AE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 anchor="ctr">
            <a:normAutofit/>
          </a:bodyPr>
          <a:lstStyle/>
          <a:p>
            <a:r>
              <a:rPr lang="fr-FR" sz="2900" spc="300" dirty="0"/>
              <a:t>L’accès aux soins entre 2006-2013 :       le cas du Danemark et de l’Autriche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B862B-488A-6D2D-E3C4-8DAAA627A0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3919422"/>
            <a:ext cx="4579668" cy="1166797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Younès ABDELAZIZ </a:t>
            </a:r>
          </a:p>
          <a:p>
            <a:r>
              <a:rPr lang="fr-FR" dirty="0"/>
              <a:t>Adèle JANIAUD</a:t>
            </a:r>
          </a:p>
          <a:p>
            <a:r>
              <a:rPr lang="fr-FR" dirty="0"/>
              <a:t>Thibaud RITZENTHALER</a:t>
            </a:r>
          </a:p>
        </p:txBody>
      </p:sp>
      <p:pic>
        <p:nvPicPr>
          <p:cNvPr id="10" name="Espace réservé pour une image  9" descr="Une image contenant texte, personne, fournitures de bureau, Article de bureau&#10;&#10;Description générée automatiquement">
            <a:extLst>
              <a:ext uri="{FF2B5EF4-FFF2-40B4-BE49-F238E27FC236}">
                <a16:creationId xmlns:a16="http://schemas.microsoft.com/office/drawing/2014/main" id="{FCAF00BB-65D4-24A4-BA50-04F02C21065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07" r="16807"/>
          <a:stretch>
            <a:fillRect/>
          </a:stretch>
        </p:blipFill>
        <p:spPr>
          <a:xfrm>
            <a:off x="7069138" y="1957388"/>
            <a:ext cx="4206875" cy="4208462"/>
          </a:xfrm>
        </p:spPr>
      </p:pic>
    </p:spTree>
    <p:extLst>
      <p:ext uri="{BB962C8B-B14F-4D97-AF65-F5344CB8AC3E}">
        <p14:creationId xmlns:p14="http://schemas.microsoft.com/office/powerpoint/2010/main" val="1968504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CA98C9-5413-38A5-9AEF-40AF22BF7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868" y="358614"/>
            <a:ext cx="4150804" cy="1431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3400" b="1"/>
              <a:t>Les enjeux de l’accès aux soins : </a:t>
            </a:r>
          </a:p>
        </p:txBody>
      </p:sp>
      <p:graphicFrame>
        <p:nvGraphicFramePr>
          <p:cNvPr id="27" name="Diagramme 26">
            <a:extLst>
              <a:ext uri="{FF2B5EF4-FFF2-40B4-BE49-F238E27FC236}">
                <a16:creationId xmlns:a16="http://schemas.microsoft.com/office/drawing/2014/main" id="{CEDA792C-0749-7B45-7C27-7655C96F57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704292"/>
              </p:ext>
            </p:extLst>
          </p:nvPr>
        </p:nvGraphicFramePr>
        <p:xfrm>
          <a:off x="1516347" y="1074114"/>
          <a:ext cx="7854649" cy="5687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0291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456EAED5-9E20-5D50-3CE7-F7AC6D2A3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fr-FR" sz="3100"/>
              <a:t>L’influence des crises dans le rapport à la santé :</a:t>
            </a:r>
          </a:p>
        </p:txBody>
      </p:sp>
      <p:graphicFrame>
        <p:nvGraphicFramePr>
          <p:cNvPr id="8" name="Espace réservé du contenu 7">
            <a:extLst>
              <a:ext uri="{FF2B5EF4-FFF2-40B4-BE49-F238E27FC236}">
                <a16:creationId xmlns:a16="http://schemas.microsoft.com/office/drawing/2014/main" id="{CA89C3C7-5192-FB2C-2EB9-576A8EC92E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4816171"/>
              </p:ext>
            </p:extLst>
          </p:nvPr>
        </p:nvGraphicFramePr>
        <p:xfrm>
          <a:off x="5956783" y="1747592"/>
          <a:ext cx="5217173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6" name="Espace réservé pour une image  15" descr="Une image contenant texte, journal, Publication, papier&#10;&#10;Description générée automatiquement">
            <a:extLst>
              <a:ext uri="{FF2B5EF4-FFF2-40B4-BE49-F238E27FC236}">
                <a16:creationId xmlns:a16="http://schemas.microsoft.com/office/drawing/2014/main" id="{72360702-E49B-D1F9-70EB-6EE30E54C51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1" r="133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569539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7987A8-5636-1467-5EA9-CCBF99ABF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8337" y="1433790"/>
            <a:ext cx="8315325" cy="3990419"/>
          </a:xfrm>
        </p:spPr>
        <p:txBody>
          <a:bodyPr anchor="ctr">
            <a:normAutofit fontScale="90000"/>
          </a:bodyPr>
          <a:lstStyle/>
          <a:p>
            <a:r>
              <a:rPr lang="fr-FR" sz="4000" b="0" i="0" u="none" strike="noStrike" dirty="0">
                <a:effectLst/>
              </a:rPr>
              <a:t>En quoi la crise de 2008 et ses conséquences sur les économies de l’Autriche et du Danemark ont influencé le sentiment de performance du système de santé de ces deux États ?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68548D3-A137-327E-E235-0FB766635B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0773" y="1024252"/>
            <a:ext cx="5178514" cy="819076"/>
          </a:xfrm>
        </p:spPr>
        <p:txBody>
          <a:bodyPr>
            <a:normAutofit/>
          </a:bodyPr>
          <a:lstStyle/>
          <a:p>
            <a:pPr mar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fr-FR" sz="1800" b="1" dirty="0"/>
              <a:t>Problématique : </a:t>
            </a:r>
            <a:endParaRPr lang="fr-FR" sz="1100" b="1" dirty="0"/>
          </a:p>
        </p:txBody>
      </p:sp>
    </p:spTree>
    <p:extLst>
      <p:ext uri="{BB962C8B-B14F-4D97-AF65-F5344CB8AC3E}">
        <p14:creationId xmlns:p14="http://schemas.microsoft.com/office/powerpoint/2010/main" val="3794073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4E274A-FF63-A0C5-B4DE-1B594BC62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fr-FR" dirty="0"/>
              <a:t>Méthode de travail :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6AA24DC0-41B8-3B43-54FF-1CF377884E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684420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220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A040C8-6BD4-6A89-A91E-C160EE319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Hypothèses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D1CDC5B-5063-CDD3-0D25-D5DA736A91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3444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DB5237-A444-31F8-E3CD-CD38BB397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Premiers résultats :</a:t>
            </a:r>
          </a:p>
        </p:txBody>
      </p:sp>
      <p:pic>
        <p:nvPicPr>
          <p:cNvPr id="13" name="Image 12" descr="Une image contenant texte, diagramme, ligne, Tracé&#10;&#10;Description générée automatiquement">
            <a:extLst>
              <a:ext uri="{FF2B5EF4-FFF2-40B4-BE49-F238E27FC236}">
                <a16:creationId xmlns:a16="http://schemas.microsoft.com/office/drawing/2014/main" id="{33B072C6-4DC1-5777-95B8-65B3C1F47A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5462" y="1857376"/>
            <a:ext cx="6116538" cy="4500564"/>
          </a:xfrm>
          <a:prstGeom prst="rect">
            <a:avLst/>
          </a:prstGeom>
        </p:spPr>
      </p:pic>
      <p:pic>
        <p:nvPicPr>
          <p:cNvPr id="15" name="Image 14" descr="Une image contenant diagramme, ligne, Tracé, texte&#10;&#10;Description générée automatiquement">
            <a:extLst>
              <a:ext uri="{FF2B5EF4-FFF2-40B4-BE49-F238E27FC236}">
                <a16:creationId xmlns:a16="http://schemas.microsoft.com/office/drawing/2014/main" id="{DEF359D3-3CCF-C9A4-118B-B10201FCC9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25241"/>
            <a:ext cx="5932072" cy="4364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46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1CB7BA8D-9261-37FC-41C7-D3684A072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990" y="1563138"/>
            <a:ext cx="5178019" cy="1865862"/>
          </a:xfrm>
        </p:spPr>
        <p:txBody>
          <a:bodyPr anchor="ctr">
            <a:normAutofit/>
          </a:bodyPr>
          <a:lstStyle/>
          <a:p>
            <a:r>
              <a:rPr lang="fr-FR" dirty="0"/>
              <a:t>Merci pour votre attention</a:t>
            </a:r>
          </a:p>
        </p:txBody>
      </p:sp>
      <p:sp>
        <p:nvSpPr>
          <p:cNvPr id="8" name="Sous-titre 7">
            <a:extLst>
              <a:ext uri="{FF2B5EF4-FFF2-40B4-BE49-F238E27FC236}">
                <a16:creationId xmlns:a16="http://schemas.microsoft.com/office/drawing/2014/main" id="{A8725423-D1F3-1B35-C41A-AC13674E39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06990" y="3429000"/>
            <a:ext cx="5178514" cy="819076"/>
          </a:xfrm>
        </p:spPr>
        <p:txBody>
          <a:bodyPr>
            <a:normAutofit/>
          </a:bodyPr>
          <a:lstStyle/>
          <a:p>
            <a:r>
              <a:rPr lang="fr-FR" dirty="0"/>
              <a:t>Avez-vous des questions ?</a:t>
            </a:r>
          </a:p>
        </p:txBody>
      </p:sp>
    </p:spTree>
    <p:extLst>
      <p:ext uri="{BB962C8B-B14F-4D97-AF65-F5344CB8AC3E}">
        <p14:creationId xmlns:p14="http://schemas.microsoft.com/office/powerpoint/2010/main" val="28460910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1">
  <a:themeElements>
    <a:clrScheme name="Ined">
      <a:dk1>
        <a:srgbClr val="222E3B"/>
      </a:dk1>
      <a:lt1>
        <a:sysClr val="window" lastClr="FFFFFF"/>
      </a:lt1>
      <a:dk2>
        <a:srgbClr val="4E5762"/>
      </a:dk2>
      <a:lt2>
        <a:srgbClr val="FFFFFF"/>
      </a:lt2>
      <a:accent1>
        <a:srgbClr val="DE3831"/>
      </a:accent1>
      <a:accent2>
        <a:srgbClr val="F8AA24"/>
      </a:accent2>
      <a:accent3>
        <a:srgbClr val="7E69B4"/>
      </a:accent3>
      <a:accent4>
        <a:srgbClr val="1D875F"/>
      </a:accent4>
      <a:accent5>
        <a:srgbClr val="1CBDC7"/>
      </a:accent5>
      <a:accent6>
        <a:srgbClr val="B39482"/>
      </a:accent6>
      <a:hlink>
        <a:srgbClr val="F8AA24"/>
      </a:hlink>
      <a:folHlink>
        <a:srgbClr val="B39482"/>
      </a:folHlink>
    </a:clrScheme>
    <a:fontScheme name="Academique document">
      <a:majorFont>
        <a:latin typeface="Univers"/>
        <a:ea typeface=""/>
        <a:cs typeface=""/>
      </a:majorFont>
      <a:minorFont>
        <a:latin typeface="Bri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ème1" id="{06261E14-B00A-4449-93B8-94E16F657DA8}" vid="{5C6E0713-0FAD-48BD-A1E5-A08C2F8B2169}"/>
    </a:ext>
  </a:extLst>
</a:theme>
</file>

<file path=ppt/theme/theme2.xml><?xml version="1.0" encoding="utf-8"?>
<a:theme xmlns:a="http://schemas.openxmlformats.org/drawingml/2006/main" name="1_FunkyShapesVTI">
  <a:themeElements>
    <a:clrScheme name="Personnalisé 2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C359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Runivers">
      <a:majorFont>
        <a:latin typeface="Rubik Medium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Thème1</Template>
  <TotalTime>0</TotalTime>
  <Words>218</Words>
  <Application>Microsoft Office PowerPoint</Application>
  <PresentationFormat>Grand écran</PresentationFormat>
  <Paragraphs>33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8</vt:i4>
      </vt:variant>
    </vt:vector>
  </HeadingPairs>
  <TitlesOfParts>
    <vt:vector size="15" baseType="lpstr">
      <vt:lpstr>Arial</vt:lpstr>
      <vt:lpstr>Brill</vt:lpstr>
      <vt:lpstr>Rubik Medium</vt:lpstr>
      <vt:lpstr>Source Sans Pro</vt:lpstr>
      <vt:lpstr>Univers</vt:lpstr>
      <vt:lpstr>Thème1</vt:lpstr>
      <vt:lpstr>1_FunkyShapesVTI</vt:lpstr>
      <vt:lpstr>L’accès aux soins entre 2006-2013 :       le cas du Danemark et de l’Autriche</vt:lpstr>
      <vt:lpstr>Les enjeux de l’accès aux soins : </vt:lpstr>
      <vt:lpstr>L’influence des crises dans le rapport à la santé :</vt:lpstr>
      <vt:lpstr>En quoi la crise de 2008 et ses conséquences sur les économies de l’Autriche et du Danemark ont influencé le sentiment de performance du système de santé de ces deux États ? </vt:lpstr>
      <vt:lpstr>Méthode de travail :</vt:lpstr>
      <vt:lpstr>Hypothèses</vt:lpstr>
      <vt:lpstr>Premiers résultats :</vt:lpstr>
      <vt:lpstr>Merci pour votre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L’accès aux soins entre 2006-2013 : le cas du Danemark et de l’Autriche</dc:title>
  <dc:creator>Younès Abdelaziz</dc:creator>
  <cp:lastModifiedBy>Thibaud Ritzenthaler</cp:lastModifiedBy>
  <cp:revision>10</cp:revision>
  <dcterms:created xsi:type="dcterms:W3CDTF">2023-10-16T18:45:03Z</dcterms:created>
  <dcterms:modified xsi:type="dcterms:W3CDTF">2023-10-18T12:06:50Z</dcterms:modified>
</cp:coreProperties>
</file>

<file path=docProps/thumbnail.jpeg>
</file>